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4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5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6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7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8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0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  <p:sldMasterId id="2147483689" r:id="rId3"/>
    <p:sldMasterId id="2147483703" r:id="rId4"/>
    <p:sldMasterId id="2147483717" r:id="rId5"/>
    <p:sldMasterId id="2147483731" r:id="rId6"/>
    <p:sldMasterId id="2147483745" r:id="rId7"/>
    <p:sldMasterId id="2147483759" r:id="rId8"/>
    <p:sldMasterId id="2147483773" r:id="rId9"/>
    <p:sldMasterId id="2147483787" r:id="rId10"/>
    <p:sldMasterId id="2147483801" r:id="rId11"/>
    <p:sldMasterId id="2147483815" r:id="rId12"/>
    <p:sldMasterId id="2147483829" r:id="rId13"/>
    <p:sldMasterId id="2147483843" r:id="rId14"/>
    <p:sldMasterId id="2147483857" r:id="rId15"/>
    <p:sldMasterId id="2147483871" r:id="rId16"/>
    <p:sldMasterId id="2147483885" r:id="rId17"/>
    <p:sldMasterId id="2147483899" r:id="rId18"/>
    <p:sldMasterId id="2147483913" r:id="rId19"/>
    <p:sldMasterId id="2147483927" r:id="rId20"/>
    <p:sldMasterId id="2147483941" r:id="rId21"/>
  </p:sldMasterIdLst>
  <p:sldIdLst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02247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75184"/>
      </p:ext>
    </p:extLst>
  </p:cSld>
  <p:clrMapOvr>
    <a:masterClrMapping/>
  </p:clrMapOvr>
  <p:transition>
    <p:wedg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30415"/>
      </p:ext>
    </p:extLst>
  </p:cSld>
  <p:clrMapOvr>
    <a:masterClrMapping/>
  </p:clrMapOvr>
  <p:transition>
    <p:wedg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22447"/>
      </p:ext>
    </p:extLst>
  </p:cSld>
  <p:clrMapOvr>
    <a:masterClrMapping/>
  </p:clrMapOvr>
  <p:transition>
    <p:wedg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65145"/>
      </p:ext>
    </p:extLst>
  </p:cSld>
  <p:clrMapOvr>
    <a:masterClrMapping/>
  </p:clrMapOvr>
  <p:transition>
    <p:wedg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16662"/>
      </p:ext>
    </p:extLst>
  </p:cSld>
  <p:clrMapOvr>
    <a:masterClrMapping/>
  </p:clrMapOvr>
  <p:transition>
    <p:wedg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12758"/>
      </p:ext>
    </p:extLst>
  </p:cSld>
  <p:clrMapOvr>
    <a:masterClrMapping/>
  </p:clrMapOvr>
  <p:transition>
    <p:wedg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62935"/>
      </p:ext>
    </p:extLst>
  </p:cSld>
  <p:clrMapOvr>
    <a:masterClrMapping/>
  </p:clrMapOvr>
  <p:transition>
    <p:wedg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5201"/>
      </p:ext>
    </p:extLst>
  </p:cSld>
  <p:clrMapOvr>
    <a:masterClrMapping/>
  </p:clrMapOvr>
  <p:transition>
    <p:wedg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56076"/>
      </p:ext>
    </p:extLst>
  </p:cSld>
  <p:clrMapOvr>
    <a:masterClrMapping/>
  </p:clrMapOvr>
  <p:transition>
    <p:wedg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58716"/>
      </p:ext>
    </p:extLst>
  </p:cSld>
  <p:clrMapOvr>
    <a:masterClrMapping/>
  </p:clrMapOvr>
  <p:transition>
    <p:wedg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40873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17939"/>
      </p:ext>
    </p:extLst>
  </p:cSld>
  <p:clrMapOvr>
    <a:masterClrMapping/>
  </p:clrMapOvr>
  <p:transition>
    <p:wedg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52751"/>
      </p:ext>
    </p:extLst>
  </p:cSld>
  <p:clrMapOvr>
    <a:masterClrMapping/>
  </p:clrMapOvr>
  <p:transition>
    <p:wedg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6460"/>
      </p:ext>
    </p:extLst>
  </p:cSld>
  <p:clrMapOvr>
    <a:masterClrMapping/>
  </p:clrMapOvr>
  <p:transition>
    <p:wedg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15057"/>
      </p:ext>
    </p:extLst>
  </p:cSld>
  <p:clrMapOvr>
    <a:masterClrMapping/>
  </p:clrMapOvr>
  <p:transition>
    <p:wedg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27409"/>
      </p:ext>
    </p:extLst>
  </p:cSld>
  <p:clrMapOvr>
    <a:masterClrMapping/>
  </p:clrMapOvr>
  <p:transition>
    <p:wedg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14450"/>
      </p:ext>
    </p:extLst>
  </p:cSld>
  <p:clrMapOvr>
    <a:masterClrMapping/>
  </p:clrMapOvr>
  <p:transition>
    <p:wedg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86494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78325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47336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6738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87410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32975"/>
      </p:ext>
    </p:extLst>
  </p:cSld>
  <p:clrMapOvr>
    <a:masterClrMapping/>
  </p:clrMapOvr>
  <p:transition>
    <p:wedg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85049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48703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3767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26512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79811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94401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0908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40908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3240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2187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69096"/>
      </p:ext>
    </p:extLst>
  </p:cSld>
  <p:clrMapOvr>
    <a:masterClrMapping/>
  </p:clrMapOvr>
  <p:transition>
    <p:wedg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94503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90518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42726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38087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1562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79796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39101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04005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10926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14217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88128"/>
      </p:ext>
    </p:extLst>
  </p:cSld>
  <p:clrMapOvr>
    <a:masterClrMapping/>
  </p:clrMapOvr>
  <p:transition>
    <p:wedg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32929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67152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77246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82962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39193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4022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52867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53762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5995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61828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2762"/>
      </p:ext>
    </p:extLst>
  </p:cSld>
  <p:clrMapOvr>
    <a:masterClrMapping/>
  </p:clrMapOvr>
  <p:transition>
    <p:wedg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36613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23645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70265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97270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12600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6884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4088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67831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42034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75847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42996"/>
      </p:ext>
    </p:extLst>
  </p:cSld>
  <p:clrMapOvr>
    <a:masterClrMapping/>
  </p:clrMapOvr>
  <p:transition>
    <p:wedg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48039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17717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84650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88778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89974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19403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18207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58460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10947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14700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18326"/>
      </p:ext>
    </p:extLst>
  </p:cSld>
  <p:clrMapOvr>
    <a:masterClrMapping/>
  </p:clrMapOvr>
  <p:transition>
    <p:wedg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00373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13562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63804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22266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26724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91241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97983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23688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92634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39763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98640"/>
      </p:ext>
    </p:extLst>
  </p:cSld>
  <p:clrMapOvr>
    <a:masterClrMapping/>
  </p:clrMapOvr>
  <p:transition>
    <p:wedg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21481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36035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53402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49778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81071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70761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79442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9454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91257"/>
      </p:ext>
    </p:extLst>
  </p:cSld>
  <p:clrMapOvr>
    <a:masterClrMapping/>
  </p:clrMapOvr>
  <p:transition>
    <p:wedg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31559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08146"/>
      </p:ext>
    </p:extLst>
  </p:cSld>
  <p:clrMapOvr>
    <a:masterClrMapping/>
  </p:clrMapOvr>
  <p:transition>
    <p:wedg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60675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65650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03326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47315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90705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43279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0389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19640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6012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68514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41272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37293"/>
      </p:ext>
    </p:extLst>
  </p:cSld>
  <p:clrMapOvr>
    <a:masterClrMapping/>
  </p:clrMapOvr>
  <p:transition>
    <p:wedg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34893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17194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76246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86602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67978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71858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019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70503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4450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5328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41668"/>
      </p:ext>
    </p:extLst>
  </p:cSld>
  <p:clrMapOvr>
    <a:masterClrMapping/>
  </p:clrMapOvr>
  <p:transition>
    <p:wedg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56414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18780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7513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14461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58332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89846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2086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9251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12093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88553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43916"/>
      </p:ext>
    </p:extLst>
  </p:cSld>
  <p:clrMapOvr>
    <a:masterClrMapping/>
  </p:clrMapOvr>
  <p:transition>
    <p:wedg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1590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3961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56026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4437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12758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47567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1531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88377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16299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42278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53086"/>
      </p:ext>
    </p:extLst>
  </p:cSld>
  <p:clrMapOvr>
    <a:masterClrMapping/>
  </p:clrMapOvr>
  <p:transition>
    <p:wedg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12095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64031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31547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31782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8061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20934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59049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27346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6149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70928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89439"/>
      </p:ext>
    </p:extLst>
  </p:cSld>
  <p:clrMapOvr>
    <a:masterClrMapping/>
  </p:clrMapOvr>
  <p:transition>
    <p:wedg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36852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17849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03005"/>
      </p:ext>
    </p:extLst>
  </p:cSld>
  <p:clrMapOvr>
    <a:masterClrMapping/>
  </p:clrMapOvr>
  <p:transition>
    <p:wedg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61409"/>
      </p:ext>
    </p:extLst>
  </p:cSld>
  <p:clrMapOvr>
    <a:masterClrMapping/>
  </p:clrMapOvr>
  <p:transition>
    <p:wedg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65558"/>
      </p:ext>
    </p:extLst>
  </p:cSld>
  <p:clrMapOvr>
    <a:masterClrMapping/>
  </p:clrMapOvr>
  <p:transition>
    <p:wedg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12196"/>
      </p:ext>
    </p:extLst>
  </p:cSld>
  <p:clrMapOvr>
    <a:masterClrMapping/>
  </p:clrMapOvr>
  <p:transition>
    <p:wedg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51314"/>
      </p:ext>
    </p:extLst>
  </p:cSld>
  <p:clrMapOvr>
    <a:masterClrMapping/>
  </p:clrMapOvr>
  <p:transition>
    <p:wedg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64191"/>
      </p:ext>
    </p:extLst>
  </p:cSld>
  <p:clrMapOvr>
    <a:masterClrMapping/>
  </p:clrMapOvr>
  <p:transition>
    <p:wedg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45932"/>
      </p:ext>
    </p:extLst>
  </p:cSld>
  <p:clrMapOvr>
    <a:masterClrMapping/>
  </p:clrMapOvr>
  <p:transition>
    <p:wedg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61358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85693"/>
      </p:ext>
    </p:extLst>
  </p:cSld>
  <p:clrMapOvr>
    <a:masterClrMapping/>
  </p:clrMapOvr>
  <p:transition>
    <p:wedg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36996"/>
      </p:ext>
    </p:extLst>
  </p:cSld>
  <p:clrMapOvr>
    <a:masterClrMapping/>
  </p:clrMapOvr>
  <p:transition>
    <p:wedg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8843"/>
      </p:ext>
    </p:extLst>
  </p:cSld>
  <p:clrMapOvr>
    <a:masterClrMapping/>
  </p:clrMapOvr>
  <p:transition>
    <p:wedg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01999"/>
      </p:ext>
    </p:extLst>
  </p:cSld>
  <p:clrMapOvr>
    <a:masterClrMapping/>
  </p:clrMapOvr>
  <p:transition>
    <p:wedg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77931"/>
      </p:ext>
    </p:extLst>
  </p:cSld>
  <p:clrMapOvr>
    <a:masterClrMapping/>
  </p:clrMapOvr>
  <p:transition>
    <p:wedg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58923"/>
      </p:ext>
    </p:extLst>
  </p:cSld>
  <p:clrMapOvr>
    <a:masterClrMapping/>
  </p:clrMapOvr>
  <p:transition>
    <p:wedg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24879"/>
      </p:ext>
    </p:extLst>
  </p:cSld>
  <p:clrMapOvr>
    <a:masterClrMapping/>
  </p:clrMapOvr>
  <p:transition>
    <p:wedg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95098"/>
      </p:ext>
    </p:extLst>
  </p:cSld>
  <p:clrMapOvr>
    <a:masterClrMapping/>
  </p:clrMapOvr>
  <p:transition>
    <p:wedg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69848"/>
      </p:ext>
    </p:extLst>
  </p:cSld>
  <p:clrMapOvr>
    <a:masterClrMapping/>
  </p:clrMapOvr>
  <p:transition>
    <p:wedg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63386"/>
      </p:ext>
    </p:extLst>
  </p:cSld>
  <p:clrMapOvr>
    <a:masterClrMapping/>
  </p:clrMapOvr>
  <p:transition>
    <p:wedg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9457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58818"/>
      </p:ext>
    </p:extLst>
  </p:cSld>
  <p:clrMapOvr>
    <a:masterClrMapping/>
  </p:clrMapOvr>
  <p:transition>
    <p:wedg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22036"/>
      </p:ext>
    </p:extLst>
  </p:cSld>
  <p:clrMapOvr>
    <a:masterClrMapping/>
  </p:clrMapOvr>
  <p:transition>
    <p:wedg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57902"/>
      </p:ext>
    </p:extLst>
  </p:cSld>
  <p:clrMapOvr>
    <a:masterClrMapping/>
  </p:clrMapOvr>
  <p:transition>
    <p:wedg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60558"/>
      </p:ext>
    </p:extLst>
  </p:cSld>
  <p:clrMapOvr>
    <a:masterClrMapping/>
  </p:clrMapOvr>
  <p:transition>
    <p:wedg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19565"/>
      </p:ext>
    </p:extLst>
  </p:cSld>
  <p:clrMapOvr>
    <a:masterClrMapping/>
  </p:clrMapOvr>
  <p:transition>
    <p:wedg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31787"/>
      </p:ext>
    </p:extLst>
  </p:cSld>
  <p:clrMapOvr>
    <a:masterClrMapping/>
  </p:clrMapOvr>
  <p:transition>
    <p:wedg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84619"/>
      </p:ext>
    </p:extLst>
  </p:cSld>
  <p:clrMapOvr>
    <a:masterClrMapping/>
  </p:clrMapOvr>
  <p:transition>
    <p:wedg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76603"/>
      </p:ext>
    </p:extLst>
  </p:cSld>
  <p:clrMapOvr>
    <a:masterClrMapping/>
  </p:clrMapOvr>
  <p:transition>
    <p:wedg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12268"/>
      </p:ext>
    </p:extLst>
  </p:cSld>
  <p:clrMapOvr>
    <a:masterClrMapping/>
  </p:clrMapOvr>
  <p:transition>
    <p:wedg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50635"/>
      </p:ext>
    </p:extLst>
  </p:cSld>
  <p:clrMapOvr>
    <a:masterClrMapping/>
  </p:clrMapOvr>
  <p:transition>
    <p:wedg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98170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67374"/>
      </p:ext>
    </p:extLst>
  </p:cSld>
  <p:clrMapOvr>
    <a:masterClrMapping/>
  </p:clrMapOvr>
  <p:transition>
    <p:wedg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12307"/>
      </p:ext>
    </p:extLst>
  </p:cSld>
  <p:clrMapOvr>
    <a:masterClrMapping/>
  </p:clrMapOvr>
  <p:transition>
    <p:wedg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81123"/>
      </p:ext>
    </p:extLst>
  </p:cSld>
  <p:clrMapOvr>
    <a:masterClrMapping/>
  </p:clrMapOvr>
  <p:transition>
    <p:wedg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0516"/>
      </p:ext>
    </p:extLst>
  </p:cSld>
  <p:clrMapOvr>
    <a:masterClrMapping/>
  </p:clrMapOvr>
  <p:transition>
    <p:wedg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07148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01231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9382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69110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19766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45422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05403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63448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06199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87245"/>
      </p:ext>
    </p:extLst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56871"/>
      </p:ext>
    </p:extLst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2332"/>
      </p:ext>
    </p:extLst>
  </p:cSld>
  <p:clrMapOvr>
    <a:masterClrMapping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57263"/>
      </p:ext>
    </p:extLst>
  </p:cSld>
  <p:clrMapOvr>
    <a:masterClrMapping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5732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58166"/>
      </p:ext>
    </p:extLst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04234"/>
      </p:ext>
    </p:extLst>
  </p:cSld>
  <p:clrMapOvr>
    <a:masterClrMapping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44017"/>
      </p:ext>
    </p:extLst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1461"/>
      </p:ext>
    </p:extLst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70373"/>
      </p:ext>
    </p:extLst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53296"/>
      </p:ext>
    </p:extLst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79479"/>
      </p:ext>
    </p:extLst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62702"/>
      </p:ext>
    </p:extLst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11776"/>
      </p:ext>
    </p:extLst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65192"/>
      </p:ext>
    </p:extLst>
  </p:cSld>
  <p:clrMapOvr>
    <a:masterClrMapping/>
  </p:clrMapOvr>
  <p:transition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13455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10891"/>
      </p:ext>
    </p:extLst>
  </p:cSld>
  <p:clrMapOvr>
    <a:masterClrMapping/>
  </p:clrMapOvr>
  <p:transition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65020"/>
      </p:ext>
    </p:extLst>
  </p:cSld>
  <p:clrMapOvr>
    <a:masterClrMapping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22820"/>
      </p:ext>
    </p:extLst>
  </p:cSld>
  <p:clrMapOvr>
    <a:masterClrMapping/>
  </p:clrMapOvr>
  <p:transition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30053"/>
      </p:ext>
    </p:extLst>
  </p:cSld>
  <p:clrMapOvr>
    <a:masterClrMapping/>
  </p:clrMapOvr>
  <p:transition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82120"/>
      </p:ext>
    </p:extLst>
  </p:cSld>
  <p:clrMapOvr>
    <a:masterClrMapping/>
  </p:clrMapOvr>
  <p:transition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19486"/>
      </p:ext>
    </p:extLst>
  </p:cSld>
  <p:clrMapOvr>
    <a:masterClrMapping/>
  </p:clrMapOvr>
  <p:transition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96100"/>
      </p:ext>
    </p:extLst>
  </p:cSld>
  <p:clrMapOvr>
    <a:masterClrMapping/>
  </p:clrMapOvr>
  <p:transition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58709"/>
      </p:ext>
    </p:extLst>
  </p:cSld>
  <p:clrMapOvr>
    <a:masterClrMapping/>
  </p:clrMapOvr>
  <p:transition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77527"/>
      </p:ext>
    </p:extLst>
  </p:cSld>
  <p:clrMapOvr>
    <a:masterClrMapping/>
  </p:clrMapOvr>
  <p:transition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91860"/>
      </p:ext>
    </p:extLst>
  </p:cSld>
  <p:clrMapOvr>
    <a:masterClrMapping/>
  </p:clrMapOvr>
  <p:transition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15952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48188"/>
      </p:ext>
    </p:extLst>
  </p:cSld>
  <p:clrMapOvr>
    <a:masterClrMapping/>
  </p:clrMapOvr>
  <p:transition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45389"/>
      </p:ext>
    </p:extLst>
  </p:cSld>
  <p:clrMapOvr>
    <a:masterClrMapping/>
  </p:clrMapOvr>
  <p:transition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04994"/>
      </p:ext>
    </p:extLst>
  </p:cSld>
  <p:clrMapOvr>
    <a:masterClrMapping/>
  </p:clrMapOvr>
  <p:transition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8537"/>
      </p:ext>
    </p:extLst>
  </p:cSld>
  <p:clrMapOvr>
    <a:masterClrMapping/>
  </p:clrMapOvr>
  <p:transition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61417"/>
      </p:ext>
    </p:extLst>
  </p:cSld>
  <p:clrMapOvr>
    <a:masterClrMapping/>
  </p:clrMapOvr>
  <p:transition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30199"/>
      </p:ext>
    </p:extLst>
  </p:cSld>
  <p:clrMapOvr>
    <a:masterClrMapping/>
  </p:clrMapOvr>
  <p:transition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40197"/>
      </p:ext>
    </p:extLst>
  </p:cSld>
  <p:clrMapOvr>
    <a:masterClrMapping/>
  </p:clrMapOvr>
  <p:transition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84119"/>
      </p:ext>
    </p:extLst>
  </p:cSld>
  <p:clrMapOvr>
    <a:masterClrMapping/>
  </p:clrMapOvr>
  <p:transition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53599"/>
      </p:ext>
    </p:extLst>
  </p:cSld>
  <p:clrMapOvr>
    <a:masterClrMapping/>
  </p:clrMapOvr>
  <p:transition>
    <p:wedg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33568"/>
      </p:ext>
    </p:extLst>
  </p:cSld>
  <p:clrMapOvr>
    <a:masterClrMapping/>
  </p:clrMapOvr>
  <p:transition>
    <p:wedg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80660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87725"/>
      </p:ext>
    </p:extLst>
  </p:cSld>
  <p:clrMapOvr>
    <a:masterClrMapping/>
  </p:clrMapOvr>
  <p:transition>
    <p:wedg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70570"/>
      </p:ext>
    </p:extLst>
  </p:cSld>
  <p:clrMapOvr>
    <a:masterClrMapping/>
  </p:clrMapOvr>
  <p:transition>
    <p:wedg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7577"/>
      </p:ext>
    </p:extLst>
  </p:cSld>
  <p:clrMapOvr>
    <a:masterClrMapping/>
  </p:clrMapOvr>
  <p:transition>
    <p:wedg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75619"/>
      </p:ext>
    </p:extLst>
  </p:cSld>
  <p:clrMapOvr>
    <a:masterClrMapping/>
  </p:clrMapOvr>
  <p:transition>
    <p:wedg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27962"/>
      </p:ext>
    </p:extLst>
  </p:cSld>
  <p:clrMapOvr>
    <a:masterClrMapping/>
  </p:clrMapOvr>
  <p:transition>
    <p:wedg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67764"/>
      </p:ext>
    </p:extLst>
  </p:cSld>
  <p:clrMapOvr>
    <a:masterClrMapping/>
  </p:clrMapOvr>
  <p:transition>
    <p:wedg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63795"/>
      </p:ext>
    </p:extLst>
  </p:cSld>
  <p:clrMapOvr>
    <a:masterClrMapping/>
  </p:clrMapOvr>
  <p:transition>
    <p:wedg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77156"/>
      </p:ext>
    </p:extLst>
  </p:cSld>
  <p:clrMapOvr>
    <a:masterClrMapping/>
  </p:clrMapOvr>
  <p:transition>
    <p:wedg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30582"/>
      </p:ext>
    </p:extLst>
  </p:cSld>
  <p:clrMapOvr>
    <a:masterClrMapping/>
  </p:clrMapOvr>
  <p:transition>
    <p:wedg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4722"/>
      </p:ext>
    </p:extLst>
  </p:cSld>
  <p:clrMapOvr>
    <a:masterClrMapping/>
  </p:clrMapOvr>
  <p:transition>
    <p:wedg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56073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68324"/>
      </p:ext>
    </p:extLst>
  </p:cSld>
  <p:clrMapOvr>
    <a:masterClrMapping/>
  </p:clrMapOvr>
  <p:transition>
    <p:wedg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17028"/>
      </p:ext>
    </p:extLst>
  </p:cSld>
  <p:clrMapOvr>
    <a:masterClrMapping/>
  </p:clrMapOvr>
  <p:transition>
    <p:wedg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73765"/>
      </p:ext>
    </p:extLst>
  </p:cSld>
  <p:clrMapOvr>
    <a:masterClrMapping/>
  </p:clrMapOvr>
  <p:transition>
    <p:wedg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84794"/>
      </p:ext>
    </p:extLst>
  </p:cSld>
  <p:clrMapOvr>
    <a:masterClrMapping/>
  </p:clrMapOvr>
  <p:transition>
    <p:wedg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34315"/>
      </p:ext>
    </p:extLst>
  </p:cSld>
  <p:clrMapOvr>
    <a:masterClrMapping/>
  </p:clrMapOvr>
  <p:transition>
    <p:wedg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75727"/>
      </p:ext>
    </p:extLst>
  </p:cSld>
  <p:clrMapOvr>
    <a:masterClrMapping/>
  </p:clrMapOvr>
  <p:transition>
    <p:wedg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72133"/>
      </p:ext>
    </p:extLst>
  </p:cSld>
  <p:clrMapOvr>
    <a:masterClrMapping/>
  </p:clrMapOvr>
  <p:transition>
    <p:wedg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67369"/>
      </p:ext>
    </p:extLst>
  </p:cSld>
  <p:clrMapOvr>
    <a:masterClrMapping/>
  </p:clrMapOvr>
  <p:transition>
    <p:wedg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14403"/>
      </p:ext>
    </p:extLst>
  </p:cSld>
  <p:clrMapOvr>
    <a:masterClrMapping/>
  </p:clrMapOvr>
  <p:transition>
    <p:wedg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7EA8-56E4-4A4C-B64A-D19B05BB14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26054"/>
      </p:ext>
    </p:extLst>
  </p:cSld>
  <p:clrMapOvr>
    <a:masterClrMapping/>
  </p:clrMapOvr>
  <p:transition>
    <p:wedg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E0BE6-F32C-4066-A721-5F4D5A228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87708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CC0F1-5A43-44AD-91A3-CB85C01C77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96881"/>
      </p:ext>
    </p:extLst>
  </p:cSld>
  <p:clrMapOvr>
    <a:masterClrMapping/>
  </p:clrMapOvr>
  <p:transition>
    <p:wedg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98429-D296-4CDF-A03D-C9ED47C8D27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6808"/>
      </p:ext>
    </p:extLst>
  </p:cSld>
  <p:clrMapOvr>
    <a:masterClrMapping/>
  </p:clrMapOvr>
  <p:transition>
    <p:wedg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52985-1CAF-4B44-96AF-9D859706DC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32048"/>
      </p:ext>
    </p:extLst>
  </p:cSld>
  <p:clrMapOvr>
    <a:masterClrMapping/>
  </p:clrMapOvr>
  <p:transition>
    <p:wedg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72298-79DF-40A4-A07F-C81C98D814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48762"/>
      </p:ext>
    </p:extLst>
  </p:cSld>
  <p:clrMapOvr>
    <a:masterClrMapping/>
  </p:clrMapOvr>
  <p:transition>
    <p:wedg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EFFAF-A588-4329-A403-EB13599F62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50706"/>
      </p:ext>
    </p:extLst>
  </p:cSld>
  <p:clrMapOvr>
    <a:masterClrMapping/>
  </p:clrMapOvr>
  <p:transition>
    <p:wedg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0CAB-44E1-4A98-91D0-F41954328B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70391"/>
      </p:ext>
    </p:extLst>
  </p:cSld>
  <p:clrMapOvr>
    <a:masterClrMapping/>
  </p:clrMapOvr>
  <p:transition>
    <p:wedg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AC476-6A76-4A24-ACAD-C97E7129B0B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40026"/>
      </p:ext>
    </p:extLst>
  </p:cSld>
  <p:clrMapOvr>
    <a:masterClrMapping/>
  </p:clrMapOvr>
  <p:transition>
    <p:wedg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6FEF-BC0F-459D-814A-70280951481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17743"/>
      </p:ext>
    </p:extLst>
  </p:cSld>
  <p:clrMapOvr>
    <a:masterClrMapping/>
  </p:clrMapOvr>
  <p:transition>
    <p:wedg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E35CB-3CF2-42D0-9F25-A74496093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46766"/>
      </p:ext>
    </p:extLst>
  </p:cSld>
  <p:clrMapOvr>
    <a:masterClrMapping/>
  </p:clrMapOvr>
  <p:transition>
    <p:wedg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734DE-9D34-4DD7-92C4-EF2781872B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77185"/>
      </p:ext>
    </p:extLst>
  </p:cSld>
  <p:clrMapOvr>
    <a:masterClrMapping/>
  </p:clrMapOvr>
  <p:transition>
    <p:wedg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0748F-0780-42BD-9E80-6158EF56FC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57966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theme" Target="../theme/theme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5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4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9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6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9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5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0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8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8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7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5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9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0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3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8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5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6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7C34C-9640-435C-9755-AEB82658B7B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1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147050" cy="777875"/>
          </a:xfrm>
        </p:spPr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C00000"/>
                </a:solidFill>
              </a:rPr>
              <a:t/>
            </a:r>
            <a:br>
              <a:rPr lang="ru-RU" altLang="ru-RU" sz="4000" b="1">
                <a:solidFill>
                  <a:srgbClr val="C00000"/>
                </a:solidFill>
              </a:rPr>
            </a:br>
            <a:r>
              <a:rPr lang="ru-RU" altLang="ru-RU" sz="3600" b="1">
                <a:solidFill>
                  <a:srgbClr val="C00000"/>
                </a:solidFill>
              </a:rPr>
              <a:t>Герои мультфильмов и сказок</a:t>
            </a:r>
            <a:r>
              <a:rPr lang="ru-RU" altLang="ru-RU" sz="3600" b="1">
                <a:solidFill>
                  <a:schemeClr val="tx1"/>
                </a:solidFill>
              </a:rPr>
              <a:t/>
            </a:r>
            <a:br>
              <a:rPr lang="ru-RU" altLang="ru-RU" sz="3600" b="1">
                <a:solidFill>
                  <a:schemeClr val="tx1"/>
                </a:solidFill>
              </a:rPr>
            </a:br>
            <a:endParaRPr lang="ru-RU" altLang="ru-RU" sz="3600" b="1">
              <a:solidFill>
                <a:schemeClr val="tx1"/>
              </a:solidFill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6310314" y="1600200"/>
            <a:ext cx="3900487" cy="218598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ru-RU" sz="1800"/>
          </a:p>
        </p:txBody>
      </p:sp>
      <p:sp>
        <p:nvSpPr>
          <p:cNvPr id="2052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altLang="ru-RU" sz="1800"/>
          </a:p>
        </p:txBody>
      </p:sp>
      <p:pic>
        <p:nvPicPr>
          <p:cNvPr id="2053" name="Picture 2" descr="C:\Documents and Settings\Admin\Рабочий стол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355" y="1052514"/>
            <a:ext cx="10395045" cy="5648537"/>
          </a:xfrm>
          <a:noFill/>
        </p:spPr>
      </p:pic>
    </p:spTree>
    <p:extLst>
      <p:ext uri="{BB962C8B-B14F-4D97-AF65-F5344CB8AC3E}">
        <p14:creationId xmlns:p14="http://schemas.microsoft.com/office/powerpoint/2010/main" val="40111924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Чебурашка</a:t>
            </a:r>
          </a:p>
        </p:txBody>
      </p:sp>
      <p:pic>
        <p:nvPicPr>
          <p:cNvPr id="24583" name="Picture 2" descr="C:\Documents and Settings\Admin\Рабочий стол\5.jpg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28774"/>
            <a:ext cx="5557838" cy="4744729"/>
          </a:xfrm>
          <a:noFill/>
        </p:spPr>
      </p:pic>
      <p:sp>
        <p:nvSpPr>
          <p:cNvPr id="2458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/>
              <a:t>Он — не мягкая игрушка,</a:t>
            </a:r>
            <a:br>
              <a:rPr lang="ru-RU" altLang="ru-RU" sz="2800"/>
            </a:br>
            <a:r>
              <a:rPr lang="ru-RU" altLang="ru-RU" sz="2800"/>
              <a:t>А из сказочки зверушка.</a:t>
            </a:r>
            <a:br>
              <a:rPr lang="ru-RU" altLang="ru-RU" sz="2800"/>
            </a:br>
            <a:r>
              <a:rPr lang="ru-RU" altLang="ru-RU" sz="2800"/>
              <a:t>В зоопарке он служил</a:t>
            </a:r>
            <a:br>
              <a:rPr lang="ru-RU" altLang="ru-RU" sz="2800"/>
            </a:br>
            <a:r>
              <a:rPr lang="ru-RU" altLang="ru-RU" sz="2800"/>
              <a:t>И у крокодила жил.</a:t>
            </a:r>
            <a:br>
              <a:rPr lang="ru-RU" altLang="ru-RU" sz="2800"/>
            </a:br>
            <a:r>
              <a:rPr lang="ru-RU" altLang="ru-RU" sz="2800"/>
              <a:t>Мех на нём-то, как рубашка.</a:t>
            </a:r>
            <a:br>
              <a:rPr lang="ru-RU" altLang="ru-RU" sz="2800"/>
            </a:br>
            <a:r>
              <a:rPr lang="ru-RU" altLang="ru-RU" sz="2800"/>
              <a:t>Имя зверя — ...</a:t>
            </a:r>
            <a:br>
              <a:rPr lang="ru-RU" altLang="ru-RU" sz="2800"/>
            </a:br>
            <a:r>
              <a:rPr lang="ru-RU" altLang="ru-RU" sz="2800"/>
              <a:t/>
            </a:r>
            <a:br>
              <a:rPr lang="ru-RU" altLang="ru-RU" sz="2800"/>
            </a:br>
            <a:endParaRPr lang="ru-RU" altLang="ru-RU" sz="2800"/>
          </a:p>
          <a:p>
            <a:pPr eaLnBrk="1" hangingPunct="1"/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23527455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Печкин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500"/>
              <a:t>«Дядя Фёдор, </a:t>
            </a:r>
          </a:p>
          <a:p>
            <a:pPr algn="ctr" eaLnBrk="1" hangingPunct="1">
              <a:buFontTx/>
              <a:buNone/>
            </a:pPr>
            <a:r>
              <a:rPr lang="ru-RU" altLang="ru-RU" sz="2500"/>
              <a:t>на крыльцо!</a:t>
            </a:r>
            <a:br>
              <a:rPr lang="ru-RU" altLang="ru-RU" sz="2500"/>
            </a:br>
            <a:r>
              <a:rPr lang="ru-RU" altLang="ru-RU" sz="2500"/>
              <a:t>Вот Вам, Фёдор, письмецо.</a:t>
            </a:r>
            <a:br>
              <a:rPr lang="ru-RU" altLang="ru-RU" sz="2500"/>
            </a:br>
            <a:r>
              <a:rPr lang="ru-RU" altLang="ru-RU" sz="2500"/>
              <a:t>Вам прислала это мама,</a:t>
            </a:r>
            <a:br>
              <a:rPr lang="ru-RU" altLang="ru-RU" sz="2500"/>
            </a:br>
            <a:r>
              <a:rPr lang="ru-RU" altLang="ru-RU" sz="2500"/>
              <a:t>А от папы — телеграмма.»</a:t>
            </a:r>
            <a:br>
              <a:rPr lang="ru-RU" altLang="ru-RU" sz="2500"/>
            </a:br>
            <a:r>
              <a:rPr lang="ru-RU" altLang="ru-RU" sz="2500"/>
              <a:t>Кто сказал так на крылечке?</a:t>
            </a:r>
            <a:br>
              <a:rPr lang="ru-RU" altLang="ru-RU" sz="2500"/>
            </a:br>
            <a:r>
              <a:rPr lang="ru-RU" altLang="ru-RU" sz="2500"/>
              <a:t>Почтальон, известно, ...</a:t>
            </a:r>
            <a:br>
              <a:rPr lang="ru-RU" altLang="ru-RU" sz="2500"/>
            </a:br>
            <a:r>
              <a:rPr lang="ru-RU" altLang="ru-RU" sz="2500"/>
              <a:t/>
            </a:r>
            <a:br>
              <a:rPr lang="ru-RU" altLang="ru-RU" sz="2500"/>
            </a:br>
            <a:endParaRPr lang="ru-RU" altLang="ru-RU" sz="2500"/>
          </a:p>
        </p:txBody>
      </p:sp>
      <p:pic>
        <p:nvPicPr>
          <p:cNvPr id="25607" name="Picture 2" descr="C:\Documents and Settings\Admin\Рабочий стол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8" y="1214651"/>
            <a:ext cx="5414962" cy="4951199"/>
          </a:xfrm>
          <a:noFill/>
        </p:spPr>
      </p:pic>
    </p:spTree>
    <p:extLst>
      <p:ext uri="{BB962C8B-B14F-4D97-AF65-F5344CB8AC3E}">
        <p14:creationId xmlns:p14="http://schemas.microsoft.com/office/powerpoint/2010/main" val="32687241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Дереза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000"/>
              <a:t>Кто бежал через мосточек,</a:t>
            </a:r>
            <a:br>
              <a:rPr lang="ru-RU" altLang="ru-RU" sz="3000"/>
            </a:br>
            <a:r>
              <a:rPr lang="ru-RU" altLang="ru-RU" sz="3000"/>
              <a:t>С клёна оторвал листочек?</a:t>
            </a:r>
            <a:br>
              <a:rPr lang="ru-RU" altLang="ru-RU" sz="3000"/>
            </a:br>
            <a:r>
              <a:rPr lang="ru-RU" altLang="ru-RU" sz="3000"/>
              <a:t>То из сказочки коза.</a:t>
            </a:r>
            <a:br>
              <a:rPr lang="ru-RU" altLang="ru-RU" sz="3000"/>
            </a:br>
            <a:r>
              <a:rPr lang="ru-RU" altLang="ru-RU" sz="3000"/>
              <a:t>Её имя — ...</a:t>
            </a:r>
            <a:br>
              <a:rPr lang="ru-RU" altLang="ru-RU" sz="3000"/>
            </a:br>
            <a:r>
              <a:rPr lang="ru-RU" altLang="ru-RU" sz="3000"/>
              <a:t/>
            </a:r>
            <a:br>
              <a:rPr lang="ru-RU" altLang="ru-RU" sz="3000"/>
            </a:br>
            <a:endParaRPr lang="ru-RU" altLang="ru-RU" sz="3000"/>
          </a:p>
        </p:txBody>
      </p:sp>
      <p:pic>
        <p:nvPicPr>
          <p:cNvPr id="32775" name="Picture 2" descr="C:\Documents and Settings\Admin\Рабочий стол\коза.jpg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752" y="1201004"/>
            <a:ext cx="5050786" cy="4964848"/>
          </a:xfrm>
          <a:noFill/>
        </p:spPr>
      </p:pic>
    </p:spTree>
    <p:extLst>
      <p:ext uri="{BB962C8B-B14F-4D97-AF65-F5344CB8AC3E}">
        <p14:creationId xmlns:p14="http://schemas.microsoft.com/office/powerpoint/2010/main" val="120418493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Муха-цокотуха</a:t>
            </a:r>
          </a:p>
        </p:txBody>
      </p:sp>
      <p:sp>
        <p:nvSpPr>
          <p:cNvPr id="34824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Просто по дороге шла</a:t>
            </a:r>
            <a:br>
              <a:rPr lang="ru-RU" altLang="ru-RU" smtClean="0"/>
            </a:br>
            <a:r>
              <a:rPr lang="ru-RU" altLang="ru-RU" smtClean="0"/>
              <a:t>И копеечку нашла,</a:t>
            </a:r>
            <a:br>
              <a:rPr lang="ru-RU" altLang="ru-RU" smtClean="0"/>
            </a:br>
            <a:r>
              <a:rPr lang="ru-RU" altLang="ru-RU" smtClean="0"/>
              <a:t>Самовар себе купила,</a:t>
            </a:r>
            <a:br>
              <a:rPr lang="ru-RU" altLang="ru-RU" smtClean="0"/>
            </a:br>
            <a:r>
              <a:rPr lang="ru-RU" altLang="ru-RU" smtClean="0"/>
              <a:t>Чаем всех жуков поила.</a:t>
            </a:r>
            <a:br>
              <a:rPr lang="ru-RU" altLang="ru-RU" smtClean="0"/>
            </a:br>
            <a:r>
              <a:rPr lang="ru-RU" altLang="ru-RU" smtClean="0"/>
              <a:t>Кто хозяйка-молодуха?</a:t>
            </a:r>
            <a:br>
              <a:rPr lang="ru-RU" altLang="ru-RU" smtClean="0"/>
            </a:br>
            <a:r>
              <a:rPr lang="ru-RU" altLang="ru-RU" smtClean="0"/>
              <a:t>Это — ...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34823" name="Picture 2" descr="C:\Documents and Settings\Admin\Рабочий стол\муха.gif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484314"/>
            <a:ext cx="5486400" cy="4752975"/>
          </a:xfrm>
          <a:noFill/>
        </p:spPr>
      </p:pic>
    </p:spTree>
    <p:extLst>
      <p:ext uri="{BB962C8B-B14F-4D97-AF65-F5344CB8AC3E}">
        <p14:creationId xmlns:p14="http://schemas.microsoft.com/office/powerpoint/2010/main" val="42618789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Петушок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600"/>
              <a:t>Лисий дом был изо льда.</a:t>
            </a:r>
            <a:br>
              <a:rPr lang="ru-RU" altLang="ru-RU" sz="2600"/>
            </a:br>
            <a:r>
              <a:rPr lang="ru-RU" altLang="ru-RU" sz="2600"/>
              <a:t>Солнце вышло — вмиг вода.</a:t>
            </a:r>
            <a:br>
              <a:rPr lang="ru-RU" altLang="ru-RU" sz="2600"/>
            </a:br>
            <a:r>
              <a:rPr lang="ru-RU" altLang="ru-RU" sz="2600"/>
              <a:t>Из домишки лубяного</a:t>
            </a:r>
            <a:br>
              <a:rPr lang="ru-RU" altLang="ru-RU" sz="2600"/>
            </a:br>
            <a:r>
              <a:rPr lang="ru-RU" altLang="ru-RU" sz="2600"/>
              <a:t>Лиска выгнала косого.</a:t>
            </a:r>
            <a:br>
              <a:rPr lang="ru-RU" altLang="ru-RU" sz="2600"/>
            </a:br>
            <a:r>
              <a:rPr lang="ru-RU" altLang="ru-RU" sz="2600"/>
              <a:t>Эта сказка вам знакома?</a:t>
            </a:r>
            <a:br>
              <a:rPr lang="ru-RU" altLang="ru-RU" sz="2600"/>
            </a:br>
            <a:r>
              <a:rPr lang="ru-RU" altLang="ru-RU" sz="2600"/>
              <a:t>Кто лису прогнал из дома?</a:t>
            </a:r>
            <a:br>
              <a:rPr lang="ru-RU" altLang="ru-RU" sz="2600"/>
            </a:br>
            <a:endParaRPr lang="ru-RU" altLang="ru-RU" sz="2600"/>
          </a:p>
        </p:txBody>
      </p:sp>
      <p:pic>
        <p:nvPicPr>
          <p:cNvPr id="37895" name="Picture 2" descr="C:\Documents and Settings\Admin\Рабочий стол\заяц.jpg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922" y="1146412"/>
            <a:ext cx="5102179" cy="5019438"/>
          </a:xfrm>
          <a:noFill/>
        </p:spPr>
      </p:pic>
    </p:spTree>
    <p:extLst>
      <p:ext uri="{BB962C8B-B14F-4D97-AF65-F5344CB8AC3E}">
        <p14:creationId xmlns:p14="http://schemas.microsoft.com/office/powerpoint/2010/main" val="226665813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943833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Малыш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000"/>
              <a:t>Карлсон в малом доме жил,</a:t>
            </a:r>
            <a:br>
              <a:rPr lang="ru-RU" altLang="ru-RU" sz="3000"/>
            </a:br>
            <a:r>
              <a:rPr lang="ru-RU" altLang="ru-RU" sz="3000"/>
              <a:t>Дом его всех выше крыш.</a:t>
            </a:r>
            <a:br>
              <a:rPr lang="ru-RU" altLang="ru-RU" sz="3000"/>
            </a:br>
            <a:r>
              <a:rPr lang="ru-RU" altLang="ru-RU" sz="3000"/>
              <a:t>Карлсон с мальчиком дружил,</a:t>
            </a:r>
            <a:br>
              <a:rPr lang="ru-RU" altLang="ru-RU" sz="3000"/>
            </a:br>
            <a:r>
              <a:rPr lang="ru-RU" altLang="ru-RU" sz="3000"/>
              <a:t>Называл его ...</a:t>
            </a:r>
            <a:br>
              <a:rPr lang="ru-RU" altLang="ru-RU" sz="3000"/>
            </a:br>
            <a:r>
              <a:rPr lang="ru-RU" altLang="ru-RU" sz="3000"/>
              <a:t/>
            </a:r>
            <a:br>
              <a:rPr lang="ru-RU" altLang="ru-RU" sz="3000"/>
            </a:br>
            <a:endParaRPr lang="ru-RU" altLang="ru-RU" sz="3000"/>
          </a:p>
          <a:p>
            <a:pPr eaLnBrk="1" hangingPunct="1"/>
            <a:endParaRPr lang="ru-RU" altLang="ru-RU" smtClean="0"/>
          </a:p>
        </p:txBody>
      </p:sp>
      <p:pic>
        <p:nvPicPr>
          <p:cNvPr id="38919" name="Picture 2" descr="C:\Documents and Settings\Admin\Рабочий стол\original.jp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7" y="941696"/>
            <a:ext cx="5119261" cy="5224154"/>
          </a:xfrm>
          <a:noFill/>
        </p:spPr>
      </p:pic>
    </p:spTree>
    <p:extLst>
      <p:ext uri="{BB962C8B-B14F-4D97-AF65-F5344CB8AC3E}">
        <p14:creationId xmlns:p14="http://schemas.microsoft.com/office/powerpoint/2010/main" val="23513276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Мойдодыр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600"/>
              <a:t>Он — любитель чистоты.</a:t>
            </a:r>
            <a:br>
              <a:rPr lang="ru-RU" altLang="ru-RU" sz="2600"/>
            </a:br>
            <a:r>
              <a:rPr lang="ru-RU" altLang="ru-RU" sz="2600"/>
              <a:t>Умывался ль утром ты?</a:t>
            </a:r>
            <a:br>
              <a:rPr lang="ru-RU" altLang="ru-RU" sz="2600"/>
            </a:br>
            <a:r>
              <a:rPr lang="ru-RU" altLang="ru-RU" sz="2600"/>
              <a:t>Если — нет, тогда приказ</a:t>
            </a:r>
            <a:br>
              <a:rPr lang="ru-RU" altLang="ru-RU" sz="2600"/>
            </a:br>
            <a:r>
              <a:rPr lang="ru-RU" altLang="ru-RU" sz="2600"/>
              <a:t>Даст мочалкам он тотчас,</a:t>
            </a:r>
            <a:br>
              <a:rPr lang="ru-RU" altLang="ru-RU" sz="2600"/>
            </a:br>
            <a:r>
              <a:rPr lang="ru-RU" altLang="ru-RU" sz="2600"/>
              <a:t>Грозный строгий командир</a:t>
            </a:r>
            <a:br>
              <a:rPr lang="ru-RU" altLang="ru-RU" sz="2600"/>
            </a:br>
            <a:r>
              <a:rPr lang="ru-RU" altLang="ru-RU" sz="2600"/>
              <a:t>Умывальник ...</a:t>
            </a:r>
            <a:br>
              <a:rPr lang="ru-RU" altLang="ru-RU" sz="2600"/>
            </a:br>
            <a:r>
              <a:rPr lang="ru-RU" altLang="ru-RU" sz="2600"/>
              <a:t/>
            </a:r>
            <a:br>
              <a:rPr lang="ru-RU" altLang="ru-RU" sz="2600"/>
            </a:br>
            <a:endParaRPr lang="ru-RU" altLang="ru-RU" sz="2600"/>
          </a:p>
        </p:txBody>
      </p:sp>
      <p:pic>
        <p:nvPicPr>
          <p:cNvPr id="39943" name="Picture 2" descr="C:\Documents and Settings\Admin\Рабочий стол\1257223062_moidodir_400.jpg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457" y="1557339"/>
            <a:ext cx="5032043" cy="4911700"/>
          </a:xfrm>
          <a:noFill/>
        </p:spPr>
      </p:pic>
    </p:spTree>
    <p:extLst>
      <p:ext uri="{BB962C8B-B14F-4D97-AF65-F5344CB8AC3E}">
        <p14:creationId xmlns:p14="http://schemas.microsoft.com/office/powerpoint/2010/main" val="89610687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Теремок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600"/>
              <a:t>Что за домик на опушке</a:t>
            </a:r>
            <a:br>
              <a:rPr lang="ru-RU" altLang="ru-RU" sz="2600"/>
            </a:br>
            <a:r>
              <a:rPr lang="ru-RU" altLang="ru-RU" sz="2600"/>
              <a:t>Дал приют Ежу, Лягушке,</a:t>
            </a:r>
            <a:br>
              <a:rPr lang="ru-RU" altLang="ru-RU" sz="2600"/>
            </a:br>
            <a:r>
              <a:rPr lang="ru-RU" altLang="ru-RU" sz="2600"/>
              <a:t>Мышке, Зайцу, Петуху?</a:t>
            </a:r>
            <a:br>
              <a:rPr lang="ru-RU" altLang="ru-RU" sz="2600"/>
            </a:br>
            <a:r>
              <a:rPr lang="ru-RU" altLang="ru-RU" sz="2600"/>
              <a:t>Дом с трубою наверху,</a:t>
            </a:r>
            <a:br>
              <a:rPr lang="ru-RU" altLang="ru-RU" sz="2600"/>
            </a:br>
            <a:r>
              <a:rPr lang="ru-RU" altLang="ru-RU" sz="2600"/>
              <a:t>Из трубы идёт дымок.</a:t>
            </a:r>
            <a:br>
              <a:rPr lang="ru-RU" altLang="ru-RU" sz="2600"/>
            </a:br>
            <a:r>
              <a:rPr lang="ru-RU" altLang="ru-RU" sz="2600"/>
              <a:t>Этот домик — ...</a:t>
            </a:r>
            <a:br>
              <a:rPr lang="ru-RU" altLang="ru-RU" sz="2600"/>
            </a:br>
            <a:r>
              <a:rPr lang="ru-RU" altLang="ru-RU" sz="2600"/>
              <a:t/>
            </a:r>
            <a:br>
              <a:rPr lang="ru-RU" altLang="ru-RU" sz="2600"/>
            </a:br>
            <a:endParaRPr lang="ru-RU" altLang="ru-RU" sz="2600"/>
          </a:p>
        </p:txBody>
      </p:sp>
      <p:pic>
        <p:nvPicPr>
          <p:cNvPr id="40967" name="Picture 5" descr="post-176430-1260810510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4" y="1214651"/>
            <a:ext cx="5253415" cy="5022637"/>
          </a:xfrm>
          <a:noFill/>
        </p:spPr>
      </p:pic>
    </p:spTree>
    <p:extLst>
      <p:ext uri="{BB962C8B-B14F-4D97-AF65-F5344CB8AC3E}">
        <p14:creationId xmlns:p14="http://schemas.microsoft.com/office/powerpoint/2010/main" val="367425239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Поросята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600"/>
              <a:t>Жили братья-толстячки,</a:t>
            </a:r>
            <a:br>
              <a:rPr lang="ru-RU" altLang="ru-RU" sz="2600"/>
            </a:br>
            <a:r>
              <a:rPr lang="ru-RU" altLang="ru-RU" sz="2600"/>
              <a:t>Все три носа — пятачки.</a:t>
            </a:r>
            <a:br>
              <a:rPr lang="ru-RU" altLang="ru-RU" sz="2600"/>
            </a:br>
            <a:r>
              <a:rPr lang="ru-RU" altLang="ru-RU" sz="2600"/>
              <a:t>Старший братец — всех умней,</a:t>
            </a:r>
            <a:br>
              <a:rPr lang="ru-RU" altLang="ru-RU" sz="2600"/>
            </a:br>
            <a:r>
              <a:rPr lang="ru-RU" altLang="ru-RU" sz="2600"/>
              <a:t>Дом построил из камней.</a:t>
            </a:r>
            <a:br>
              <a:rPr lang="ru-RU" altLang="ru-RU" sz="2600"/>
            </a:br>
            <a:r>
              <a:rPr lang="ru-RU" altLang="ru-RU" sz="2600"/>
              <a:t>Отвечайте-ка, ребята,</a:t>
            </a:r>
            <a:br>
              <a:rPr lang="ru-RU" altLang="ru-RU" sz="2600"/>
            </a:br>
            <a:r>
              <a:rPr lang="ru-RU" altLang="ru-RU" sz="2600"/>
              <a:t>Кто те братья? ...</a:t>
            </a:r>
            <a:r>
              <a:rPr lang="ru-RU" altLang="ru-RU" sz="2800"/>
              <a:t/>
            </a:r>
            <a:br>
              <a:rPr lang="ru-RU" altLang="ru-RU" sz="2800"/>
            </a:br>
            <a:r>
              <a:rPr lang="ru-RU" altLang="ru-RU" sz="2800"/>
              <a:t/>
            </a:r>
            <a:br>
              <a:rPr lang="ru-RU" altLang="ru-RU" sz="2800"/>
            </a:br>
            <a:endParaRPr lang="ru-RU" altLang="ru-RU" sz="2800"/>
          </a:p>
        </p:txBody>
      </p:sp>
      <p:sp>
        <p:nvSpPr>
          <p:cNvPr id="19460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altLang="ru-RU" sz="2800"/>
          </a:p>
        </p:txBody>
      </p:sp>
      <p:pic>
        <p:nvPicPr>
          <p:cNvPr id="47113" name="Picture 9" descr="b263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3" y="1557338"/>
            <a:ext cx="5546892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7206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 медведя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mtClean="0"/>
              <a:t>Возле леса, на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mtClean="0"/>
              <a:t>опушке,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mtClean="0"/>
              <a:t>Трое их живет в избушке. </a:t>
            </a:r>
            <a:br>
              <a:rPr lang="ru-RU" altLang="ru-RU" smtClean="0"/>
            </a:br>
            <a:r>
              <a:rPr lang="ru-RU" altLang="ru-RU" smtClean="0"/>
              <a:t>Там три стула и три кружки, </a:t>
            </a:r>
            <a:br>
              <a:rPr lang="ru-RU" altLang="ru-RU" smtClean="0"/>
            </a:br>
            <a:r>
              <a:rPr lang="ru-RU" altLang="ru-RU" smtClean="0"/>
              <a:t>Три кроватки, три подушки. </a:t>
            </a:r>
            <a:br>
              <a:rPr lang="ru-RU" altLang="ru-RU" smtClean="0"/>
            </a:br>
            <a:r>
              <a:rPr lang="ru-RU" altLang="ru-RU" smtClean="0"/>
              <a:t>Угадайте без подсказки, </a:t>
            </a:r>
            <a:br>
              <a:rPr lang="ru-RU" altLang="ru-RU" smtClean="0"/>
            </a:br>
            <a:r>
              <a:rPr lang="ru-RU" altLang="ru-RU" smtClean="0"/>
              <a:t>Кто герои этой сказки? </a:t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  <a:p>
            <a:pPr algn="ctr" eaLnBrk="1" hangingPunct="1"/>
            <a:endParaRPr lang="ru-RU" altLang="ru-RU" smtClean="0"/>
          </a:p>
        </p:txBody>
      </p:sp>
      <p:pic>
        <p:nvPicPr>
          <p:cNvPr id="54279" name="Picture 2" descr="C:\Documents and Settings\Admin\Рабочий стол\мед.jp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199" y="1187355"/>
            <a:ext cx="5210033" cy="5268035"/>
          </a:xfrm>
          <a:noFill/>
        </p:spPr>
      </p:pic>
    </p:spTree>
    <p:extLst>
      <p:ext uri="{BB962C8B-B14F-4D97-AF65-F5344CB8AC3E}">
        <p14:creationId xmlns:p14="http://schemas.microsoft.com/office/powerpoint/2010/main" val="11389682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Золушка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600"/>
              <a:t>Из танцзала короля</a:t>
            </a:r>
            <a:endParaRPr lang="ru-RU" altLang="ru-RU" sz="2600" i="1"/>
          </a:p>
          <a:p>
            <a:pPr algn="ctr" eaLnBrk="1" hangingPunct="1">
              <a:buFontTx/>
              <a:buNone/>
            </a:pPr>
            <a:r>
              <a:rPr lang="ru-RU" altLang="ru-RU" sz="2600"/>
              <a:t>девочка домой бежала.</a:t>
            </a:r>
          </a:p>
          <a:p>
            <a:pPr algn="ctr" eaLnBrk="1" hangingPunct="1">
              <a:buFontTx/>
              <a:buNone/>
            </a:pPr>
            <a:r>
              <a:rPr lang="ru-RU" altLang="ru-RU" sz="2600"/>
              <a:t>Туфельку из хрусталя</a:t>
            </a:r>
          </a:p>
          <a:p>
            <a:pPr algn="ctr" eaLnBrk="1" hangingPunct="1">
              <a:buFontTx/>
              <a:buNone/>
            </a:pPr>
            <a:r>
              <a:rPr lang="ru-RU" altLang="ru-RU" sz="2600"/>
              <a:t>на ступеньках потеряла.</a:t>
            </a:r>
          </a:p>
          <a:p>
            <a:pPr algn="ctr" eaLnBrk="1" hangingPunct="1">
              <a:buFontTx/>
              <a:buNone/>
            </a:pPr>
            <a:r>
              <a:rPr lang="ru-RU" altLang="ru-RU" sz="2600"/>
              <a:t>Тыквой стала вновь</a:t>
            </a:r>
          </a:p>
          <a:p>
            <a:pPr algn="ctr" eaLnBrk="1" hangingPunct="1">
              <a:buFontTx/>
              <a:buNone/>
            </a:pPr>
            <a:r>
              <a:rPr lang="ru-RU" altLang="ru-RU" sz="2600"/>
              <a:t>карета. </a:t>
            </a:r>
          </a:p>
          <a:p>
            <a:pPr algn="ctr" eaLnBrk="1" hangingPunct="1">
              <a:buFontTx/>
              <a:buNone/>
            </a:pPr>
            <a:r>
              <a:rPr lang="ru-RU" altLang="ru-RU" sz="2600"/>
              <a:t>Кто, скажи, девчушка</a:t>
            </a:r>
          </a:p>
          <a:p>
            <a:pPr algn="ctr" eaLnBrk="1" hangingPunct="1">
              <a:buFontTx/>
              <a:buNone/>
            </a:pPr>
            <a:r>
              <a:rPr lang="ru-RU" altLang="ru-RU" sz="2600"/>
              <a:t>эта? </a:t>
            </a:r>
          </a:p>
          <a:p>
            <a:pPr eaLnBrk="1" hangingPunct="1">
              <a:buFontTx/>
              <a:buNone/>
            </a:pPr>
            <a:endParaRPr lang="ru-RU" altLang="ru-RU" sz="2600"/>
          </a:p>
          <a:p>
            <a:pPr eaLnBrk="1" hangingPunct="1"/>
            <a:endParaRPr lang="ru-RU" altLang="ru-RU" sz="2800"/>
          </a:p>
        </p:txBody>
      </p:sp>
      <p:sp>
        <p:nvSpPr>
          <p:cNvPr id="3076" name="Rectangle 1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altLang="ru-RU" sz="2800"/>
          </a:p>
        </p:txBody>
      </p:sp>
      <p:pic>
        <p:nvPicPr>
          <p:cNvPr id="4113" name="Picture 17" descr="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" y="1296537"/>
            <a:ext cx="5557672" cy="487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61533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4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4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4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4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4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4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4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Артемон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mtClean="0"/>
              <a:t> У Мальвины — верный друг.</a:t>
            </a:r>
            <a:br>
              <a:rPr lang="ru-RU" altLang="ru-RU" smtClean="0"/>
            </a:br>
            <a:r>
              <a:rPr lang="ru-RU" altLang="ru-RU" smtClean="0"/>
              <a:t>Если кто обидит вдруг,</a:t>
            </a:r>
            <a:br>
              <a:rPr lang="ru-RU" altLang="ru-RU" smtClean="0"/>
            </a:br>
            <a:r>
              <a:rPr lang="ru-RU" altLang="ru-RU" smtClean="0"/>
              <a:t>Защитит подругу он,</a:t>
            </a:r>
            <a:br>
              <a:rPr lang="ru-RU" altLang="ru-RU" smtClean="0"/>
            </a:br>
            <a:r>
              <a:rPr lang="ru-RU" altLang="ru-RU" smtClean="0"/>
              <a:t>Храбрый пудель ...</a:t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48135" name="Picture 5" descr="bbf0bd3f716f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4" y="1146412"/>
            <a:ext cx="4884926" cy="5008327"/>
          </a:xfrm>
          <a:noFill/>
        </p:spPr>
      </p:pic>
    </p:spTree>
    <p:extLst>
      <p:ext uri="{BB962C8B-B14F-4D97-AF65-F5344CB8AC3E}">
        <p14:creationId xmlns:p14="http://schemas.microsoft.com/office/powerpoint/2010/main" val="8478217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Буратино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/>
              <a:t>Вот совсем нетрудный,</a:t>
            </a:r>
            <a:br>
              <a:rPr lang="ru-RU" altLang="ru-RU" sz="2800"/>
            </a:br>
            <a:r>
              <a:rPr lang="ru-RU" altLang="ru-RU" sz="2800"/>
              <a:t>Коротенький вопрос:</a:t>
            </a:r>
            <a:br>
              <a:rPr lang="ru-RU" altLang="ru-RU" sz="2800"/>
            </a:br>
            <a:r>
              <a:rPr lang="ru-RU" altLang="ru-RU" sz="2800"/>
              <a:t>Кто в чернилку сунул</a:t>
            </a:r>
            <a:br>
              <a:rPr lang="ru-RU" altLang="ru-RU" sz="2800"/>
            </a:br>
            <a:r>
              <a:rPr lang="ru-RU" altLang="ru-RU" sz="2800"/>
              <a:t>Деревянный нос?</a:t>
            </a:r>
            <a:br>
              <a:rPr lang="ru-RU" altLang="ru-RU" sz="2800"/>
            </a:br>
            <a:r>
              <a:rPr lang="ru-RU" altLang="ru-RU" sz="2800"/>
              <a:t/>
            </a:r>
            <a:br>
              <a:rPr lang="ru-RU" altLang="ru-RU" sz="2800"/>
            </a:br>
            <a:endParaRPr lang="ru-RU" altLang="ru-RU" sz="2800"/>
          </a:p>
          <a:p>
            <a:pPr eaLnBrk="1" hangingPunct="1"/>
            <a:endParaRPr lang="ru-RU" altLang="ru-RU" sz="2800"/>
          </a:p>
        </p:txBody>
      </p:sp>
      <p:pic>
        <p:nvPicPr>
          <p:cNvPr id="51207" name="Picture 4" descr="60cb00a8924f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1821" y="1557338"/>
            <a:ext cx="4643817" cy="4979940"/>
          </a:xfrm>
          <a:noFill/>
        </p:spPr>
      </p:pic>
    </p:spTree>
    <p:extLst>
      <p:ext uri="{BB962C8B-B14F-4D97-AF65-F5344CB8AC3E}">
        <p14:creationId xmlns:p14="http://schemas.microsoft.com/office/powerpoint/2010/main" val="111704598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Медведь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/>
              <a:t>Отвечайте на вопрос:</a:t>
            </a:r>
          </a:p>
          <a:p>
            <a:pPr algn="ctr" eaLnBrk="1" hangingPunct="1">
              <a:buFontTx/>
              <a:buNone/>
            </a:pPr>
            <a:r>
              <a:rPr lang="ru-RU" altLang="ru-RU" sz="2800"/>
              <a:t>Кто в корзине Машу нёс,</a:t>
            </a:r>
          </a:p>
          <a:p>
            <a:pPr algn="ctr" eaLnBrk="1" hangingPunct="1">
              <a:buFontTx/>
              <a:buNone/>
            </a:pPr>
            <a:r>
              <a:rPr lang="ru-RU" altLang="ru-RU" sz="2800"/>
              <a:t>Кто садился на пенёк</a:t>
            </a:r>
          </a:p>
          <a:p>
            <a:pPr algn="ctr" eaLnBrk="1" hangingPunct="1">
              <a:buFontTx/>
              <a:buNone/>
            </a:pPr>
            <a:r>
              <a:rPr lang="ru-RU" altLang="ru-RU" sz="2800"/>
              <a:t>и хотел съесть пирожок?</a:t>
            </a:r>
          </a:p>
          <a:p>
            <a:pPr algn="ctr" eaLnBrk="1" hangingPunct="1">
              <a:buFontTx/>
              <a:buNone/>
            </a:pPr>
            <a:r>
              <a:rPr lang="ru-RU" altLang="ru-RU" sz="2800"/>
              <a:t>Сказочку ты знаешь ведь?</a:t>
            </a:r>
            <a:br>
              <a:rPr lang="ru-RU" altLang="ru-RU" sz="2800"/>
            </a:br>
            <a:r>
              <a:rPr lang="ru-RU" altLang="ru-RU" sz="2800"/>
              <a:t>Кто же это был? …</a:t>
            </a:r>
            <a:br>
              <a:rPr lang="ru-RU" altLang="ru-RU" sz="2800"/>
            </a:br>
            <a:endParaRPr lang="ru-RU" altLang="ru-RU" sz="2800"/>
          </a:p>
          <a:p>
            <a:pPr eaLnBrk="1" hangingPunct="1"/>
            <a:endParaRPr lang="ru-RU" altLang="ru-RU" sz="2800"/>
          </a:p>
        </p:txBody>
      </p:sp>
      <p:pic>
        <p:nvPicPr>
          <p:cNvPr id="5127" name="Picture 3" descr="C:\Documents and Settings\Admin\Рабочий стол\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296538"/>
            <a:ext cx="5410200" cy="4869314"/>
          </a:xfrm>
          <a:noFill/>
        </p:spPr>
      </p:pic>
    </p:spTree>
    <p:extLst>
      <p:ext uri="{BB962C8B-B14F-4D97-AF65-F5344CB8AC3E}">
        <p14:creationId xmlns:p14="http://schemas.microsoft.com/office/powerpoint/2010/main" val="156196984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Дюймовочка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600"/>
              <a:t>Родилась у мамы</a:t>
            </a:r>
          </a:p>
          <a:p>
            <a:pPr algn="ctr" eaLnBrk="1" hangingPunct="1">
              <a:buFontTx/>
              <a:buNone/>
            </a:pPr>
            <a:r>
              <a:rPr lang="ru-RU" altLang="ru-RU" sz="2600"/>
              <a:t>дочка из прекрасного</a:t>
            </a:r>
          </a:p>
          <a:p>
            <a:pPr algn="ctr" eaLnBrk="1" hangingPunct="1">
              <a:buFontTx/>
              <a:buNone/>
            </a:pPr>
            <a:r>
              <a:rPr lang="ru-RU" altLang="ru-RU" sz="2600"/>
              <a:t>цветочка. </a:t>
            </a:r>
          </a:p>
          <a:p>
            <a:pPr algn="ctr" eaLnBrk="1" hangingPunct="1">
              <a:buFontTx/>
              <a:buNone/>
            </a:pPr>
            <a:r>
              <a:rPr lang="ru-RU" altLang="ru-RU" sz="2600"/>
              <a:t>Хороша малютка</a:t>
            </a:r>
          </a:p>
          <a:p>
            <a:pPr algn="ctr" eaLnBrk="1" hangingPunct="1">
              <a:buFontTx/>
              <a:buNone/>
            </a:pPr>
            <a:r>
              <a:rPr lang="ru-RU" altLang="ru-RU" sz="2600"/>
              <a:t>просто!</a:t>
            </a:r>
          </a:p>
          <a:p>
            <a:pPr algn="ctr" eaLnBrk="1" hangingPunct="1">
              <a:buFontTx/>
              <a:buNone/>
            </a:pPr>
            <a:r>
              <a:rPr lang="ru-RU" altLang="ru-RU" sz="2600"/>
              <a:t>С дюйм была</a:t>
            </a:r>
          </a:p>
          <a:p>
            <a:pPr algn="ctr" eaLnBrk="1" hangingPunct="1">
              <a:buFontTx/>
              <a:buNone/>
            </a:pPr>
            <a:r>
              <a:rPr lang="ru-RU" altLang="ru-RU" sz="2600"/>
              <a:t>малышка ростом.</a:t>
            </a:r>
          </a:p>
          <a:p>
            <a:pPr algn="ctr" eaLnBrk="1" hangingPunct="1">
              <a:buFontTx/>
              <a:buNone/>
            </a:pPr>
            <a:r>
              <a:rPr lang="ru-RU" altLang="ru-RU" sz="2600"/>
              <a:t>Если сказку вы читали</a:t>
            </a:r>
          </a:p>
          <a:p>
            <a:pPr algn="ctr" eaLnBrk="1" hangingPunct="1">
              <a:buFontTx/>
              <a:buNone/>
            </a:pPr>
            <a:r>
              <a:rPr lang="ru-RU" altLang="ru-RU" sz="2600"/>
              <a:t>Знаете, как дочку </a:t>
            </a:r>
          </a:p>
          <a:p>
            <a:pPr algn="ctr" eaLnBrk="1" hangingPunct="1">
              <a:buFontTx/>
              <a:buNone/>
            </a:pPr>
            <a:r>
              <a:rPr lang="ru-RU" altLang="ru-RU" sz="2600"/>
              <a:t>звали…</a:t>
            </a:r>
          </a:p>
          <a:p>
            <a:pPr eaLnBrk="1" hangingPunct="1"/>
            <a:endParaRPr lang="ru-RU" altLang="ru-RU" sz="2600"/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altLang="ru-RU" sz="2800"/>
          </a:p>
        </p:txBody>
      </p:sp>
      <p:pic>
        <p:nvPicPr>
          <p:cNvPr id="6153" name="Picture 9" descr="544efc5cc0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1417638"/>
            <a:ext cx="5414963" cy="49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602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Снегурочка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600"/>
              <a:t>Дед и баба вместе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600"/>
              <a:t>жили,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600"/>
              <a:t>дочку из снежка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600"/>
              <a:t>слепили, но костра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600"/>
              <a:t>горячий жар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600"/>
              <a:t>превратил девчурку в пар.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600"/>
              <a:t>Дед и бабушка в печали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600"/>
              <a:t>Как же их дочурку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600"/>
              <a:t>звали?</a:t>
            </a:r>
          </a:p>
          <a:p>
            <a:pPr eaLnBrk="1" hangingPunct="1"/>
            <a:endParaRPr lang="ru-RU" altLang="ru-RU" sz="2400"/>
          </a:p>
        </p:txBody>
      </p:sp>
      <p:pic>
        <p:nvPicPr>
          <p:cNvPr id="7177" name="Picture 9" descr="sneguroch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412876"/>
            <a:ext cx="5410200" cy="5042515"/>
          </a:xfrm>
        </p:spPr>
      </p:pic>
    </p:spTree>
    <p:extLst>
      <p:ext uri="{BB962C8B-B14F-4D97-AF65-F5344CB8AC3E}">
        <p14:creationId xmlns:p14="http://schemas.microsoft.com/office/powerpoint/2010/main" val="87357628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Мышка</a:t>
            </a:r>
          </a:p>
        </p:txBody>
      </p:sp>
      <p:sp>
        <p:nvSpPr>
          <p:cNvPr id="7171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mtClean="0"/>
              <a:t>Баба била —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mtClean="0"/>
              <a:t>не разбила.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mtClean="0"/>
              <a:t>Дед ударил —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mtClean="0"/>
              <a:t>не разбил.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mtClean="0"/>
              <a:t>Баба очень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mtClean="0"/>
              <a:t>загрустила.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mtClean="0"/>
              <a:t>Кто же бабе подсобил?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mtClean="0"/>
              <a:t>Прибежала в дом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mtClean="0"/>
              <a:t>малышка,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mtClean="0"/>
              <a:t>Вмиг яйцо разбила ...</a:t>
            </a:r>
            <a:br>
              <a:rPr lang="ru-RU" altLang="ru-RU" smtClean="0"/>
            </a:br>
            <a:r>
              <a:rPr lang="ru-RU" altLang="ru-RU" sz="2600"/>
              <a:t/>
            </a:r>
            <a:br>
              <a:rPr lang="ru-RU" altLang="ru-RU" sz="2600"/>
            </a:br>
            <a:endParaRPr lang="ru-RU" altLang="ru-RU" sz="2600"/>
          </a:p>
        </p:txBody>
      </p:sp>
      <p:pic>
        <p:nvPicPr>
          <p:cNvPr id="8199" name="Picture 2" descr="C:\Documents and Settings\Admin\Рабочий стол\1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800" y="1241947"/>
            <a:ext cx="5435600" cy="4950892"/>
          </a:xfrm>
          <a:noFill/>
        </p:spPr>
      </p:pic>
    </p:spTree>
    <p:extLst>
      <p:ext uri="{BB962C8B-B14F-4D97-AF65-F5344CB8AC3E}">
        <p14:creationId xmlns:p14="http://schemas.microsoft.com/office/powerpoint/2010/main" val="1669249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Репка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000"/>
              <a:t>Что за сказка: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000"/>
              <a:t>кошка, внучка,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000"/>
              <a:t>мышь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000"/>
              <a:t>ещё собака Жучка деду с бабой помогали,</a:t>
            </a:r>
            <a:br>
              <a:rPr lang="ru-RU" altLang="ru-RU" sz="3000"/>
            </a:br>
            <a:r>
              <a:rPr lang="ru-RU" altLang="ru-RU" sz="3000"/>
              <a:t>корнеплоды собирали?</a:t>
            </a:r>
            <a:br>
              <a:rPr lang="ru-RU" altLang="ru-RU" sz="3000"/>
            </a:br>
            <a:r>
              <a:rPr lang="ru-RU" altLang="ru-RU" sz="3000"/>
              <a:t/>
            </a:r>
            <a:br>
              <a:rPr lang="ru-RU" altLang="ru-RU" sz="3000"/>
            </a:br>
            <a:endParaRPr lang="ru-RU" altLang="ru-RU" sz="3000"/>
          </a:p>
          <a:p>
            <a:pPr eaLnBrk="1" hangingPunct="1">
              <a:lnSpc>
                <a:spcPct val="90000"/>
              </a:lnSpc>
            </a:pPr>
            <a:endParaRPr lang="ru-RU" altLang="ru-RU" sz="2800"/>
          </a:p>
        </p:txBody>
      </p:sp>
      <p:pic>
        <p:nvPicPr>
          <p:cNvPr id="9223" name="Picture 2" descr="C:\Documents and Settings\Admin\Рабочий стол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3142" y="1600201"/>
            <a:ext cx="5369257" cy="4608512"/>
          </a:xfrm>
          <a:noFill/>
        </p:spPr>
      </p:pic>
    </p:spTree>
    <p:extLst>
      <p:ext uri="{BB962C8B-B14F-4D97-AF65-F5344CB8AC3E}">
        <p14:creationId xmlns:p14="http://schemas.microsoft.com/office/powerpoint/2010/main" val="235256929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Яга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000"/>
              <a:t>Бабушка в лесу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000"/>
              <a:t>живёт, травы-зелье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000"/>
              <a:t>собирает.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000"/>
              <a:t>Пол в избе метлой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000"/>
              <a:t>метёт,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000"/>
              <a:t>в ступе по небу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000"/>
              <a:t>летает.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000"/>
              <a:t>Из кости её нога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000"/>
              <a:t>Эту бабу звать ...</a:t>
            </a:r>
            <a:br>
              <a:rPr lang="ru-RU" altLang="ru-RU" sz="3000"/>
            </a:br>
            <a:r>
              <a:rPr lang="ru-RU" altLang="ru-RU" sz="3000"/>
              <a:t/>
            </a:r>
            <a:br>
              <a:rPr lang="ru-RU" altLang="ru-RU" sz="3000"/>
            </a:br>
            <a:endParaRPr lang="ru-RU" altLang="ru-RU" sz="3000"/>
          </a:p>
          <a:p>
            <a:pPr eaLnBrk="1" hangingPunct="1"/>
            <a:endParaRPr lang="ru-RU" altLang="ru-RU" sz="2800"/>
          </a:p>
        </p:txBody>
      </p:sp>
      <p:pic>
        <p:nvPicPr>
          <p:cNvPr id="22535" name="Picture 2" descr="C:\Documents and Settings\Admin\Рабочий стол\яга.jpg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2639" y="1132764"/>
            <a:ext cx="4815575" cy="5075949"/>
          </a:xfrm>
          <a:noFill/>
        </p:spPr>
      </p:pic>
    </p:spTree>
    <p:extLst>
      <p:ext uri="{BB962C8B-B14F-4D97-AF65-F5344CB8AC3E}">
        <p14:creationId xmlns:p14="http://schemas.microsoft.com/office/powerpoint/2010/main" val="343461656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05729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Кошка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84313"/>
            <a:ext cx="4038600" cy="46418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/>
              <a:t>Дыму, дыму-то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/>
              <a:t> кругом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/>
              <a:t>Кто бежит с большим ведром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/>
              <a:t>Кто с ушатом…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/>
              <a:t>Вот кошмар!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/>
              <a:t>В доме у кого пожар?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/>
              <a:t>Подгорел чей хвост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/>
              <a:t>Немножко?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/>
              <a:t>Погорелец — тётя …</a:t>
            </a:r>
            <a:br>
              <a:rPr lang="ru-RU" altLang="ru-RU" sz="2800"/>
            </a:br>
            <a:r>
              <a:rPr lang="ru-RU" altLang="ru-RU" sz="2800"/>
              <a:t/>
            </a:r>
            <a:br>
              <a:rPr lang="ru-RU" altLang="ru-RU" sz="2800"/>
            </a:br>
            <a:endParaRPr lang="ru-RU" altLang="ru-RU" sz="2800"/>
          </a:p>
          <a:p>
            <a:pPr eaLnBrk="1" hangingPunct="1"/>
            <a:endParaRPr lang="ru-RU" altLang="ru-RU" sz="2800"/>
          </a:p>
        </p:txBody>
      </p:sp>
      <p:pic>
        <p:nvPicPr>
          <p:cNvPr id="23559" name="Picture 2" descr="C:\Documents and Settings\Admin\Рабочий стол\КОШ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949570"/>
            <a:ext cx="5012592" cy="5216282"/>
          </a:xfrm>
          <a:noFill/>
        </p:spPr>
      </p:pic>
    </p:spTree>
    <p:extLst>
      <p:ext uri="{BB962C8B-B14F-4D97-AF65-F5344CB8AC3E}">
        <p14:creationId xmlns:p14="http://schemas.microsoft.com/office/powerpoint/2010/main" val="7019016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307</Words>
  <Application>Microsoft Office PowerPoint</Application>
  <PresentationFormat>Широкоэкранный</PresentationFormat>
  <Paragraphs>101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21</vt:i4>
      </vt:variant>
    </vt:vector>
  </HeadingPairs>
  <TitlesOfParts>
    <vt:vector size="44" baseType="lpstr">
      <vt:lpstr>Arial</vt:lpstr>
      <vt:lpstr>Calibri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16_Оформление по умолчанию</vt:lpstr>
      <vt:lpstr>17_Оформление по умолчанию</vt:lpstr>
      <vt:lpstr>18_Оформление по умолчанию</vt:lpstr>
      <vt:lpstr>19_Оформление по умолчанию</vt:lpstr>
      <vt:lpstr>20_Оформление по умолчанию</vt:lpstr>
      <vt:lpstr> Герои мультфильмов и сказок </vt:lpstr>
      <vt:lpstr>Золушка</vt:lpstr>
      <vt:lpstr>Медведь</vt:lpstr>
      <vt:lpstr>Дюймовочка</vt:lpstr>
      <vt:lpstr>Снегурочка</vt:lpstr>
      <vt:lpstr>Мышка</vt:lpstr>
      <vt:lpstr>Репка</vt:lpstr>
      <vt:lpstr>Яга</vt:lpstr>
      <vt:lpstr>Кошка</vt:lpstr>
      <vt:lpstr>Чебурашка</vt:lpstr>
      <vt:lpstr>Печкин</vt:lpstr>
      <vt:lpstr>Дереза</vt:lpstr>
      <vt:lpstr>Муха-цокотуха</vt:lpstr>
      <vt:lpstr>Петушок</vt:lpstr>
      <vt:lpstr>Малыш</vt:lpstr>
      <vt:lpstr>Мойдодыр</vt:lpstr>
      <vt:lpstr>Теремок</vt:lpstr>
      <vt:lpstr>Поросята</vt:lpstr>
      <vt:lpstr>Три медведя</vt:lpstr>
      <vt:lpstr>Артемон</vt:lpstr>
      <vt:lpstr>Буратино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Герои мультфильмов и сказок </dc:title>
  <dc:creator>User</dc:creator>
  <cp:lastModifiedBy>User</cp:lastModifiedBy>
  <cp:revision>2</cp:revision>
  <dcterms:created xsi:type="dcterms:W3CDTF">2017-11-10T17:02:33Z</dcterms:created>
  <dcterms:modified xsi:type="dcterms:W3CDTF">2017-11-10T17:11:51Z</dcterms:modified>
</cp:coreProperties>
</file>