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3" r:id="rId3"/>
    <p:sldId id="272" r:id="rId4"/>
    <p:sldId id="271" r:id="rId5"/>
    <p:sldId id="27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4" d="100"/>
          <a:sy n="34" d="100"/>
        </p:scale>
        <p:origin x="7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36ED5-CE34-4977-9040-43E5A4370897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654B1-C3E7-4905-A8EA-C18E5CC9E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463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36ED5-CE34-4977-9040-43E5A4370897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654B1-C3E7-4905-A8EA-C18E5CC9E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445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36ED5-CE34-4977-9040-43E5A4370897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654B1-C3E7-4905-A8EA-C18E5CC9E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582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0EA2D-871A-4B43-A2CE-A87B0FE635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14BCD-3681-4AEA-9D0D-C316FCE5E1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719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656B7-0614-42E2-884A-01CBE3849F7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D1295-64FE-41D5-94D2-0BE93F47CC1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182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1C107-DF39-40A8-B265-752A0C17446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E34F1-4B65-4294-AC0D-1CDFB46683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412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1E48A-C310-4803-8FEB-C4929F8397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46BE7-09EE-4AB2-A05F-381AA19D95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8560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E257C-AEC1-444B-BE79-17764D9E47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6BF27-C708-41F3-A618-65F010E0706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76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CECEA-8067-4964-9607-A7755D18E7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9DE9F-80C7-43CE-9CED-EBEEA95D9C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361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D8753-B7BC-46E2-A041-BB016BB4422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AE367-0721-4760-8616-38A23F4165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4771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89771-23C9-460F-B2C1-62681B77A3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BE9CE-BE20-47F0-A848-9EA5B7764B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298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36ED5-CE34-4977-9040-43E5A4370897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654B1-C3E7-4905-A8EA-C18E5CC9E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1359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8250E-F4EA-439C-BAE9-4FAD35825A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9FDEB-BD82-40F9-AB41-69981332D9C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44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3CAD9-1588-460C-AA05-88A5B19580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93D9D-1577-465F-BF05-82C330BFE8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9389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13CBF-3D43-4EE5-AAB5-FCFEE4ED2C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1FC7B-EB68-438C-A892-12DDEA137F1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6208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92EAF-F8A1-47DB-B582-BCC5EA8109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69B7B-4CF1-4F86-A9BF-BC6640B67BE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87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36ED5-CE34-4977-9040-43E5A4370897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654B1-C3E7-4905-A8EA-C18E5CC9E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398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36ED5-CE34-4977-9040-43E5A4370897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654B1-C3E7-4905-A8EA-C18E5CC9E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998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36ED5-CE34-4977-9040-43E5A4370897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654B1-C3E7-4905-A8EA-C18E5CC9E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842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36ED5-CE34-4977-9040-43E5A4370897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654B1-C3E7-4905-A8EA-C18E5CC9E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820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36ED5-CE34-4977-9040-43E5A4370897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654B1-C3E7-4905-A8EA-C18E5CC9E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96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36ED5-CE34-4977-9040-43E5A4370897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654B1-C3E7-4905-A8EA-C18E5CC9E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978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36ED5-CE34-4977-9040-43E5A4370897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654B1-C3E7-4905-A8EA-C18E5CC9E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052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36ED5-CE34-4977-9040-43E5A4370897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654B1-C3E7-4905-A8EA-C18E5CC9E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942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4E4F59-50C6-4D62-8438-81774019AC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17B782-B59D-4BB2-B850-C4A37E4D1B5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800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209800" y="304800"/>
            <a:ext cx="7772400" cy="3295650"/>
          </a:xfrm>
        </p:spPr>
        <p:txBody>
          <a:bodyPr/>
          <a:lstStyle/>
          <a:p>
            <a:pPr algn="l" eaLnBrk="1" hangingPunct="1"/>
            <a:r>
              <a:rPr lang="ru-RU" sz="1600" b="1"/>
              <a:t>6. Фотовыставки «Мой папа – военный»</a:t>
            </a:r>
            <a:br>
              <a:rPr lang="ru-RU" sz="1600" b="1"/>
            </a:br>
            <a:r>
              <a:rPr lang="ru-RU" sz="1600" b="1"/>
              <a:t>7. Чтение художественной литературы</a:t>
            </a:r>
            <a:br>
              <a:rPr lang="ru-RU" sz="1600" b="1"/>
            </a:br>
            <a:r>
              <a:rPr lang="ru-RU" sz="1600" b="1"/>
              <a:t>8. Встреча поколений «День нашей памяти и боли» </a:t>
            </a:r>
          </a:p>
        </p:txBody>
      </p:sp>
      <p:pic>
        <p:nvPicPr>
          <p:cNvPr id="29698" name="Picture 4" descr="DSC0179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2438400"/>
            <a:ext cx="6019800" cy="413385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4318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209800" y="228600"/>
            <a:ext cx="7772400" cy="3371850"/>
          </a:xfrm>
        </p:spPr>
        <p:txBody>
          <a:bodyPr/>
          <a:lstStyle/>
          <a:p>
            <a:pPr algn="l" eaLnBrk="1" hangingPunct="1"/>
            <a:r>
              <a:rPr lang="ru-RU" sz="1600" b="1"/>
              <a:t>9. Экскурсия к памятным местам </a:t>
            </a:r>
            <a:br>
              <a:rPr lang="ru-RU" sz="1600" b="1"/>
            </a:br>
            <a:r>
              <a:rPr lang="ru-RU" sz="1600" b="1"/>
              <a:t>10. Разучивание стихов, песен о ВОВ, Российской армии, Родине.</a:t>
            </a:r>
            <a:br>
              <a:rPr lang="ru-RU" sz="1600" b="1"/>
            </a:br>
            <a:endParaRPr lang="ru-RU" sz="1600" b="1"/>
          </a:p>
        </p:txBody>
      </p:sp>
      <p:pic>
        <p:nvPicPr>
          <p:cNvPr id="30722" name="Picture 4" descr="SAM_16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2286000"/>
            <a:ext cx="7543800" cy="42672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7861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209800" y="762000"/>
            <a:ext cx="7772400" cy="2838450"/>
          </a:xfrm>
        </p:spPr>
        <p:txBody>
          <a:bodyPr/>
          <a:lstStyle/>
          <a:p>
            <a:pPr algn="l" eaLnBrk="1" hangingPunct="1"/>
            <a:r>
              <a:rPr lang="ru-RU" sz="1600" b="1"/>
              <a:t>11. Участие  в  акции  «Бессмертный полк»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2895600" y="3886200"/>
            <a:ext cx="6400800" cy="17526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dirty="0" smtClean="0">
                <a:solidFill>
                  <a:schemeClr val="tx1">
                    <a:tint val="75000"/>
                  </a:schemeClr>
                </a:solidFill>
              </a:rPr>
              <a:t>При использовании шаблона ссылка на </a:t>
            </a:r>
            <a:r>
              <a:rPr lang="en-US" dirty="0" err="1" smtClean="0">
                <a:solidFill>
                  <a:schemeClr val="tx1">
                    <a:tint val="75000"/>
                  </a:schemeClr>
                </a:solidFill>
              </a:rPr>
              <a:t>Pedsovet.su</a:t>
            </a:r>
            <a:r>
              <a:rPr lang="en-US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tint val="75000"/>
                  </a:schemeClr>
                </a:solidFill>
              </a:rPr>
              <a:t>обязательна</a:t>
            </a:r>
            <a:endParaRPr lang="ru-RU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31747" name="Picture 4" descr="IMG_152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2819401"/>
            <a:ext cx="4343400" cy="3706813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31748" name="Picture 5" descr="IMG_20170509_1052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1447800"/>
            <a:ext cx="3600450" cy="43434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5267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209800" y="-152400"/>
            <a:ext cx="7772400" cy="3752850"/>
          </a:xfrm>
        </p:spPr>
        <p:txBody>
          <a:bodyPr/>
          <a:lstStyle/>
          <a:p>
            <a:pPr algn="l" eaLnBrk="1" hangingPunct="1"/>
            <a:r>
              <a:rPr lang="ru-RU" sz="1600" b="1"/>
              <a:t>15. Знакомство с воспитанниками патриотического лагеря «</a:t>
            </a:r>
            <a:r>
              <a:rPr lang="ru-RU" b="1" smtClean="0"/>
              <a:t> </a:t>
            </a:r>
            <a:r>
              <a:rPr lang="ru-RU" sz="1600" b="1"/>
              <a:t>ПЕРЕСВЕТ» </a:t>
            </a:r>
            <a:br>
              <a:rPr lang="ru-RU" sz="1600" b="1"/>
            </a:br>
            <a:r>
              <a:rPr lang="ru-RU" sz="1600" b="1"/>
              <a:t>16.  Выступление на торжественной отправке призывников на Областном сборном пункте.</a:t>
            </a:r>
            <a:br>
              <a:rPr lang="ru-RU" sz="1600" b="1"/>
            </a:br>
            <a:endParaRPr lang="ru-RU" sz="1600" b="1"/>
          </a:p>
        </p:txBody>
      </p:sp>
      <p:pic>
        <p:nvPicPr>
          <p:cNvPr id="32770" name="Picture 5" descr="SAM_17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1981200"/>
            <a:ext cx="4876800" cy="35814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32771" name="Picture 6" descr="IMG_15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2819400"/>
            <a:ext cx="4648200" cy="38100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37777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41</Words>
  <Application>Microsoft Office PowerPoint</Application>
  <PresentationFormat>Широкоэкранный</PresentationFormat>
  <Paragraphs>5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Тема Office</vt:lpstr>
      <vt:lpstr>10_Office Theme</vt:lpstr>
      <vt:lpstr>6. Фотовыставки «Мой папа – военный» 7. Чтение художественной литературы 8. Встреча поколений «День нашей памяти и боли» </vt:lpstr>
      <vt:lpstr>9. Экскурсия к памятным местам  10. Разучивание стихов, песен о ВОВ, Российской армии, Родине. </vt:lpstr>
      <vt:lpstr>11. Участие  в  акции  «Бессмертный полк»</vt:lpstr>
      <vt:lpstr>15. Знакомство с воспитанниками патриотического лагеря « ПЕРЕСВЕТ»  16.  Выступление на торжественной отправке призывников на Областном сборном пункте.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17. Выступление  на торжественных митингах посвященных началу ВОВ, дню Победы. </dc:title>
  <dc:creator>User</dc:creator>
  <cp:lastModifiedBy>User</cp:lastModifiedBy>
  <cp:revision>7</cp:revision>
  <dcterms:created xsi:type="dcterms:W3CDTF">2017-11-07T15:26:29Z</dcterms:created>
  <dcterms:modified xsi:type="dcterms:W3CDTF">2017-11-07T16:16:55Z</dcterms:modified>
</cp:coreProperties>
</file>