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wav" ContentType="audio/wav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D342-47D3-42D8-85CF-D5202D8F061D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394EE-3BF7-47B3-B569-20E508C1EB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99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FE6D-4902-4569-8099-9FAF97B800E5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6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9.gif"/><Relationship Id="rId7" Type="http://schemas.openxmlformats.org/officeDocument/2006/relationships/image" Target="../media/image61.gif"/><Relationship Id="rId12" Type="http://schemas.openxmlformats.org/officeDocument/2006/relationships/image" Target="../media/image6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65.gif"/><Relationship Id="rId5" Type="http://schemas.openxmlformats.org/officeDocument/2006/relationships/slide" Target="slide22.xml"/><Relationship Id="rId10" Type="http://schemas.openxmlformats.org/officeDocument/2006/relationships/image" Target="../media/image64.gif"/><Relationship Id="rId4" Type="http://schemas.openxmlformats.org/officeDocument/2006/relationships/image" Target="../media/image60.gif"/><Relationship Id="rId9" Type="http://schemas.openxmlformats.org/officeDocument/2006/relationships/image" Target="../media/image6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66.gif"/><Relationship Id="rId4" Type="http://schemas.openxmlformats.org/officeDocument/2006/relationships/image" Target="../media/image68.gif"/><Relationship Id="rId9" Type="http://schemas.openxmlformats.org/officeDocument/2006/relationships/image" Target="../media/image7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3" Type="http://schemas.openxmlformats.org/officeDocument/2006/relationships/slide" Target="slide22.xml"/><Relationship Id="rId7" Type="http://schemas.openxmlformats.org/officeDocument/2006/relationships/image" Target="../media/image7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11" Type="http://schemas.openxmlformats.org/officeDocument/2006/relationships/image" Target="../media/image81.gif"/><Relationship Id="rId5" Type="http://schemas.openxmlformats.org/officeDocument/2006/relationships/image" Target="../media/image75.gif"/><Relationship Id="rId10" Type="http://schemas.openxmlformats.org/officeDocument/2006/relationships/image" Target="../media/image80.gif"/><Relationship Id="rId4" Type="http://schemas.openxmlformats.org/officeDocument/2006/relationships/image" Target="../media/image74.gif"/><Relationship Id="rId9" Type="http://schemas.openxmlformats.org/officeDocument/2006/relationships/image" Target="../media/image7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gif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1604" y="342900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4904" cy="687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1428736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u="sng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мире</a:t>
            </a:r>
          </a:p>
          <a:p>
            <a:r>
              <a:rPr lang="ru-RU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ru-RU" sz="6000" b="1" u="sng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</a:t>
            </a:r>
            <a:r>
              <a:rPr lang="ru-RU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3500438"/>
            <a:ext cx="24288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(многозначные слова)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-142900"/>
            <a:ext cx="2612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Ножка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785794"/>
            <a:ext cx="493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 кого или чего есть «ножка»?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16bdb_2abf6786_-1-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85860"/>
            <a:ext cx="2025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Кирилл\Рабочий стол\Рабочий стол\МАМА\природа, фото\0_29f7f_206119b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285860"/>
            <a:ext cx="2089620" cy="27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0_2173f_febe4682_-1-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4357694"/>
            <a:ext cx="288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Кирилл\Рабочий стол\Рабочий стол\МАМА\природа, фото\0_12809_49dd190a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214422"/>
            <a:ext cx="2364944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Documents and Settings\Кирилл\Рабочий стол\Рабочий стол\МАМА\природа, фото\0_90fc_289c6688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4214818"/>
            <a:ext cx="3082272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1472" y="3929066"/>
            <a:ext cx="142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лампы,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3929066"/>
            <a:ext cx="153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кресла,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371475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гриба,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642939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малыша,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642939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стола.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-142900"/>
            <a:ext cx="4572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Разбить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2296c_d986f7fa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4515061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11604049027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928670"/>
            <a:ext cx="4176000" cy="31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428736"/>
            <a:ext cx="5066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Вечером девочка Мила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 садике клумбу </a:t>
            </a:r>
            <a:r>
              <a:rPr lang="ru-RU" sz="3200" b="1" dirty="0" smtClean="0">
                <a:solidFill>
                  <a:srgbClr val="FF0000"/>
                </a:solidFill>
              </a:rPr>
              <a:t>разбила.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643446"/>
            <a:ext cx="4286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Брат её, мальчик Иван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Тоже </a:t>
            </a:r>
            <a:r>
              <a:rPr lang="ru-RU" sz="3200" b="1" dirty="0" smtClean="0">
                <a:solidFill>
                  <a:srgbClr val="FF0000"/>
                </a:solidFill>
              </a:rPr>
              <a:t>разбил</a:t>
            </a:r>
            <a:r>
              <a:rPr lang="ru-RU" sz="3200" b="1" dirty="0" smtClean="0">
                <a:solidFill>
                  <a:srgbClr val="7030A0"/>
                </a:solidFill>
              </a:rPr>
              <a:t>…стакан!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85728"/>
            <a:ext cx="906325" cy="1080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428868"/>
            <a:ext cx="906325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-142900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Идёт: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42"/>
            <a:ext cx="906325" cy="10800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928670"/>
            <a:ext cx="906325" cy="1080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0042"/>
            <a:ext cx="906325" cy="10800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928670"/>
            <a:ext cx="906325" cy="1080000"/>
          </a:xfrm>
          <a:prstGeom prst="rect">
            <a:avLst/>
          </a:prstGeom>
          <a:noFill/>
        </p:spPr>
      </p:pic>
      <p:pic>
        <p:nvPicPr>
          <p:cNvPr id="1026" name="Picture 2" descr="C:\Documents and Settings\Кирилл\Рабочий стол\Рабочий стол\МАМА\природа, фото\0_2a306_c839f34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28868"/>
            <a:ext cx="2976000" cy="22320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Рабочий стол\МАМА\природа, фото\0_1388d_a9ea60e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357430"/>
            <a:ext cx="3077141" cy="2518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Рабочий стол\МАМА\природа, фото\0_26397_97a5adb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4214818"/>
            <a:ext cx="2215620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природа, фото\0_8313_1e8a742e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6920992" y="4277826"/>
            <a:ext cx="2286016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низ 10"/>
          <p:cNvSpPr/>
          <p:nvPr/>
        </p:nvSpPr>
        <p:spPr>
          <a:xfrm>
            <a:off x="785786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2071678"/>
            <a:ext cx="484632" cy="2192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643570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929586" y="2071678"/>
            <a:ext cx="484632" cy="233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4572008"/>
            <a:ext cx="102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снег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4643446"/>
            <a:ext cx="1380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дождь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0" y="6357958"/>
            <a:ext cx="163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человек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628652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время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-142900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Растёт: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12311_421b797a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57364"/>
            <a:ext cx="2756421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85728"/>
            <a:ext cx="694848" cy="828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857760"/>
            <a:ext cx="694848" cy="8280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85794"/>
            <a:ext cx="694848" cy="82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9152" y="4857760"/>
            <a:ext cx="694848" cy="828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85728"/>
            <a:ext cx="694848" cy="828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Рабочий стол\МАМА\природа, фото\0_2408e_1cc961e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071678"/>
            <a:ext cx="2731461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Рабочий стол\МАМА\природа, фото\0_6469_bc27ac8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4000" y="1928802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природа, фото\0_d351_a513ac2d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4429132"/>
            <a:ext cx="227258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Рабочий стол\МАМА\анимация\ogur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4286256"/>
            <a:ext cx="1598156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Кирилл\Рабочий стол\Рабочий стол\МАМА\анимация\jablok0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7950" y="5454000"/>
            <a:ext cx="1560753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низ 13"/>
          <p:cNvSpPr/>
          <p:nvPr/>
        </p:nvSpPr>
        <p:spPr>
          <a:xfrm>
            <a:off x="1285852" y="1142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16430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715272" y="1142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857224" y="50720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7429520" y="507207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3857628"/>
            <a:ext cx="311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ягоды, грибы, цветы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392906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дерево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16" y="3786190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дом (строится)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6286520"/>
            <a:ext cx="292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дети, животные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5929330"/>
            <a:ext cx="120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овощи,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фрукты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-214338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Бежит: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2c930_87356fa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500174"/>
            <a:ext cx="2525266" cy="23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0_11efb_6c707f39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500174"/>
            <a:ext cx="2809527" cy="21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Кирилл\Рабочий стол\Рабочий стол\МАМА\природа, фото\0_3021a_f1c16f42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3643314"/>
            <a:ext cx="2165670" cy="28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Кирилл\Рабочий стол\Рабочий стол\МАМА\природа, фото\0_28351_bd030080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214818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42852"/>
            <a:ext cx="694848" cy="828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857232"/>
            <a:ext cx="694848" cy="828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42852"/>
            <a:ext cx="694848" cy="82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000108"/>
            <a:ext cx="694848" cy="828000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1142976" y="1000108"/>
            <a:ext cx="484632" cy="64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000760" y="1000108"/>
            <a:ext cx="484632" cy="61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428992" y="1714488"/>
            <a:ext cx="484632" cy="194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001024" y="1857364"/>
            <a:ext cx="484632" cy="27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357187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река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371475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время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6286520"/>
            <a:ext cx="163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человек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6286520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молоко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-214338"/>
            <a:ext cx="4714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Летит: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природа, фото\0_76c1_e47f3b6f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357562"/>
            <a:ext cx="3351740" cy="29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0_29d99_c7db886e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785794"/>
            <a:ext cx="3092005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Documents and Settings\Кирилл\Рабочий стол\Рабочий стол\МАМА\природа, фото\0_319b9_d350db5a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86190"/>
            <a:ext cx="3441618" cy="24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C:\Documents and Settings\Кирилл\Рабочий стол\Рабочий стол\МАМА\фото транспорта\15016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785794"/>
            <a:ext cx="318791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071678"/>
            <a:ext cx="845903" cy="1008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857760"/>
            <a:ext cx="845903" cy="100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285860"/>
            <a:ext cx="845903" cy="10080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643314"/>
            <a:ext cx="845903" cy="100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85852" y="307181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птица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292893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самолёт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215082"/>
            <a:ext cx="596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машина (очень быстро едет)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6215082"/>
            <a:ext cx="321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человек (падает)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-214338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Золотой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14356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Стало вдруг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светлее вдвое,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Двор весь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 солнечных лучах.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Это платье </a:t>
            </a:r>
            <a:r>
              <a:rPr lang="ru-RU" sz="2800" b="1" dirty="0" smtClean="0">
                <a:solidFill>
                  <a:srgbClr val="FF0000"/>
                </a:solidFill>
              </a:rPr>
              <a:t>золотое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У берёзы на плечах.</a:t>
            </a:r>
          </a:p>
        </p:txBody>
      </p:sp>
      <p:pic>
        <p:nvPicPr>
          <p:cNvPr id="2050" name="Picture 2" descr="C:\Documents and Settings\Кирилл\Рабочий стол\Рабочий стол\МАМА\природа, фото\0_2736d_9128e62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643314"/>
            <a:ext cx="3766897" cy="284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571868" y="3857628"/>
            <a:ext cx="407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Колечко, колечко,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Выйди на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крылечко!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А колечко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не простое –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Золотое!</a:t>
            </a:r>
          </a:p>
        </p:txBody>
      </p:sp>
      <p:pic>
        <p:nvPicPr>
          <p:cNvPr id="2051" name="Picture 3" descr="C:\Documents and Settings\Кирилл\Рабочий стол\Рабочий стол\МАМА\природа, фото\0_26ae9_b96e2632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857232"/>
            <a:ext cx="313200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86512" y="1571612"/>
            <a:ext cx="2863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Говорят, у мамы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Руки не простые.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Говорят, у мамы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Руки </a:t>
            </a:r>
            <a:r>
              <a:rPr lang="ru-RU" sz="2800" b="1" dirty="0" smtClean="0">
                <a:solidFill>
                  <a:srgbClr val="FF0000"/>
                </a:solidFill>
              </a:rPr>
              <a:t>золотые</a:t>
            </a:r>
            <a:r>
              <a:rPr lang="ru-RU" sz="2800" b="1" dirty="0" smtClean="0">
                <a:solidFill>
                  <a:srgbClr val="7030A0"/>
                </a:solidFill>
              </a:rPr>
              <a:t>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Documents and Settings\Кирилл\Рабочий стол\Рабочий стол\МАМА\природа, фото\0_19de_c70487fc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3857628"/>
            <a:ext cx="3000364" cy="259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642918"/>
            <a:ext cx="845903" cy="100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928934"/>
            <a:ext cx="845903" cy="10080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42852"/>
            <a:ext cx="845903" cy="100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</a:rPr>
              <a:t>А теперь давайте поиграем!</a:t>
            </a:r>
            <a:endParaRPr lang="ru-RU" sz="36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Игра «Заселяем дом»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714884"/>
            <a:ext cx="1357322" cy="13573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786322"/>
            <a:ext cx="1357322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643314"/>
            <a:ext cx="1357322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643314"/>
            <a:ext cx="1357322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571744"/>
            <a:ext cx="1414466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2571744"/>
            <a:ext cx="1357322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рапеция 10"/>
          <p:cNvSpPr/>
          <p:nvPr/>
        </p:nvSpPr>
        <p:spPr>
          <a:xfrm>
            <a:off x="2857488" y="1357298"/>
            <a:ext cx="2857520" cy="1216152"/>
          </a:xfrm>
          <a:prstGeom prst="trapezoi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143240" y="2571744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429124" y="2571744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143240" y="3714752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429124" y="3714752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143240" y="4929198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429124" y="4929198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86446" y="2571744"/>
            <a:ext cx="3487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Вот стоит высокий дом,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Новоселье скоро в нём.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Ты подумай, не спеши,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 жильцов в дом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засели!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этом доме живут…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«ручки».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Кирилл\Рабочий стол\Рабочий стол\МАМА\анимация\coffe_s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736"/>
            <a:ext cx="1344000" cy="756000"/>
          </a:xfrm>
          <a:prstGeom prst="rect">
            <a:avLst/>
          </a:prstGeom>
          <a:noFill/>
        </p:spPr>
      </p:pic>
      <p:pic>
        <p:nvPicPr>
          <p:cNvPr id="3075" name="Picture 3" descr="C:\Documents and Settings\Кирилл\Рабочий стол\Рабочий стол\МАМА\анимация\1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5572140"/>
            <a:ext cx="923925" cy="781050"/>
          </a:xfrm>
          <a:prstGeom prst="rect">
            <a:avLst/>
          </a:prstGeom>
          <a:noFill/>
        </p:spPr>
      </p:pic>
      <p:pic>
        <p:nvPicPr>
          <p:cNvPr id="3076" name="Picture 4" descr="C:\Documents and Settings\Кирилл\Рабочий стол\Рабочий стол\МАМА\анимация\File218.gif">
            <a:hlinkClick r:id="rId5" action="ppaction://hlinksldjump">
              <a:snd r:embed="rId6" name="camera.wav"/>
            </a:hlinkClick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3786190"/>
            <a:ext cx="1428750" cy="1428750"/>
          </a:xfrm>
          <a:prstGeom prst="rect">
            <a:avLst/>
          </a:prstGeom>
          <a:noFill/>
        </p:spPr>
      </p:pic>
      <p:pic>
        <p:nvPicPr>
          <p:cNvPr id="3077" name="Picture 5" descr="C:\Documents and Settings\Кирилл\Рабочий стол\Рабочий стол\МАМА\анимация\Cartoon-Clipart-Free-10.gif"/>
          <p:cNvPicPr>
            <a:picLocks noChangeAspect="1" noChangeArrowheads="1"/>
          </p:cNvPicPr>
          <p:nvPr/>
        </p:nvPicPr>
        <p:blipFill>
          <a:blip r:embed="rId8" cstate="print"/>
          <a:srcRect l="5608" r="10271" b="6293"/>
          <a:stretch>
            <a:fillRect/>
          </a:stretch>
        </p:blipFill>
        <p:spPr bwMode="auto">
          <a:xfrm>
            <a:off x="142844" y="3071810"/>
            <a:ext cx="1071570" cy="1214446"/>
          </a:xfrm>
          <a:prstGeom prst="rect">
            <a:avLst/>
          </a:prstGeom>
          <a:noFill/>
        </p:spPr>
      </p:pic>
      <p:pic>
        <p:nvPicPr>
          <p:cNvPr id="3079" name="Picture 7" descr="C:\Documents and Settings\Кирилл\Рабочий стол\Рабочий стол\МАМА\анимация\8888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5286388"/>
            <a:ext cx="1371600" cy="1095375"/>
          </a:xfrm>
          <a:prstGeom prst="rect">
            <a:avLst/>
          </a:prstGeom>
          <a:noFill/>
        </p:spPr>
      </p:pic>
      <p:pic>
        <p:nvPicPr>
          <p:cNvPr id="3080" name="Picture 8" descr="C:\Documents and Settings\Кирилл\Рабочий стол\Рабочий стол\МАМА\анимация\ещшго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5286388"/>
            <a:ext cx="913848" cy="1080000"/>
          </a:xfrm>
          <a:prstGeom prst="rect">
            <a:avLst/>
          </a:prstGeom>
          <a:noFill/>
        </p:spPr>
      </p:pic>
      <p:pic>
        <p:nvPicPr>
          <p:cNvPr id="3082" name="Picture 10" descr="C:\Documents and Settings\Кирилл\Рабочий стол\Рабочий стол\МАМА\анимация\Cartoon-Clipart-Free-60.gif"/>
          <p:cNvPicPr>
            <a:picLocks noChangeAspect="1" noChangeArrowheads="1"/>
          </p:cNvPicPr>
          <p:nvPr/>
        </p:nvPicPr>
        <p:blipFill>
          <a:blip r:embed="rId11" cstate="print"/>
          <a:srcRect t="10668" b="12517"/>
          <a:stretch>
            <a:fillRect/>
          </a:stretch>
        </p:blipFill>
        <p:spPr bwMode="auto">
          <a:xfrm>
            <a:off x="1500166" y="2285992"/>
            <a:ext cx="1116000" cy="857256"/>
          </a:xfrm>
          <a:prstGeom prst="rect">
            <a:avLst/>
          </a:prstGeom>
          <a:noFill/>
        </p:spPr>
      </p:pic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7929586" y="785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C:\Documents and Settings\Кирилл\Рабочий стол\Рабочий стол\МАМА\анимация\гриб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5357826"/>
            <a:ext cx="1037939" cy="118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2662 C 0.15295 0.09745 0.27309 0.16828 0.32118 0.19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7517 0.09144 0.15035 0.18287 0.18056 0.219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0.19566 -0.03565 0.39149 -0.07107 0.46788 -0.08565 C 0.54427 -0.10023 0.45989 -0.08704 0.45833 -0.08727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625 C 0.14514 -0.08009 0.31406 -0.16597 0.39392 -0.20578 C 0.47344 -0.2456 0.44444 -0.22847 0.45451 -0.2331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C 0.0625 -0.03703 0.12517 -0.07407 0.15 -0.08888 " pathEditMode="relative" ptsTypes="aA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C -0.16215 -0.02246 -0.32413 -0.04491 -0.38923 -0.05394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      </a:t>
            </a:r>
            <a:r>
              <a:rPr lang="ru-RU" sz="5400" b="1" u="sng" dirty="0" smtClean="0">
                <a:solidFill>
                  <a:srgbClr val="C00000"/>
                </a:solidFill>
              </a:rPr>
              <a:t>Игра «Найди пару»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(предметам в левой колонке найдите пару в правой колонке)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анимация\f225f56e7ec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2571744"/>
            <a:ext cx="836337" cy="1404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Рабочий стол\МАМА\анимация\сссс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286388"/>
            <a:ext cx="1447266" cy="1332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Рабочий стол\МАМА\анимация\aa4f8126777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2500306"/>
            <a:ext cx="933174" cy="1440000"/>
          </a:xfrm>
          <a:prstGeom prst="rect">
            <a:avLst/>
          </a:prstGeom>
          <a:noFill/>
        </p:spPr>
      </p:pic>
      <p:pic>
        <p:nvPicPr>
          <p:cNvPr id="1033" name="Picture 9" descr="C:\Documents and Settings\Кирилл\Рабочий стол\Рабочий стол\МАМА\анимация\be76f52bf2b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4143380"/>
            <a:ext cx="1745690" cy="100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Кирилл\Рабочий стол\Рабочий стол\МАМА\анимация\white onion copy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1285860"/>
            <a:ext cx="1036592" cy="1152000"/>
          </a:xfrm>
          <a:prstGeom prst="rect">
            <a:avLst/>
          </a:prstGeom>
          <a:noFill/>
        </p:spPr>
      </p:pic>
      <p:pic>
        <p:nvPicPr>
          <p:cNvPr id="1037" name="Picture 13" descr="C:\Documents and Settings\Кирилл\Рабочий стол\Рабочий стол\МАМА\анимация\d01a4435073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86380" y="5572140"/>
            <a:ext cx="2435715" cy="1080000"/>
          </a:xfrm>
          <a:prstGeom prst="rect">
            <a:avLst/>
          </a:prstGeom>
          <a:noFill/>
        </p:spPr>
      </p:pic>
      <p:pic>
        <p:nvPicPr>
          <p:cNvPr id="1039" name="Picture 15" descr="C:\Documents and Settings\Кирилл\Рабочий стол\Рабочий стол\МАМА\анимация\8888888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14480" y="1428736"/>
            <a:ext cx="1257300" cy="904875"/>
          </a:xfrm>
          <a:prstGeom prst="rect">
            <a:avLst/>
          </a:prstGeom>
          <a:noFill/>
        </p:spPr>
      </p:pic>
      <p:pic>
        <p:nvPicPr>
          <p:cNvPr id="1040" name="Picture 16" descr="C:\Documents and Settings\Кирилл\Рабочий сто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4000504"/>
            <a:ext cx="1069392" cy="1224000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>
          <a:xfrm rot="10800000">
            <a:off x="2857488" y="1785926"/>
            <a:ext cx="3171856" cy="1404950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571736" y="3429000"/>
            <a:ext cx="3500462" cy="1357322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428860" y="4643446"/>
            <a:ext cx="3429024" cy="1214446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2393141" y="2250273"/>
            <a:ext cx="3714776" cy="3357586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9454" y="2428868"/>
            <a:ext cx="22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Ура!!!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929586" y="285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-142900"/>
            <a:ext cx="7047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Игра «Что лишнее?»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785794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Всё это «летит». Уберите лишнее.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анимация\9ю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18000"/>
            <a:ext cx="1945221" cy="2340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Рабочий стол\МАМА\анимация\16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357298"/>
            <a:ext cx="3150000" cy="1008000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Рабочий стол\МАМА\анимация\26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54">
            <a:off x="6487239" y="2348424"/>
            <a:ext cx="2127280" cy="1980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Рабочий стол\МАМА\анимация\Cartoon-Clipart-Free-0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b="7143"/>
          <a:stretch>
            <a:fillRect/>
          </a:stretch>
        </p:blipFill>
        <p:spPr bwMode="auto">
          <a:xfrm>
            <a:off x="1643042" y="4286256"/>
            <a:ext cx="1751481" cy="24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Кирилл\Рабочий сто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714884"/>
            <a:ext cx="1539648" cy="1944000"/>
          </a:xfrm>
          <a:prstGeom prst="rect">
            <a:avLst/>
          </a:prstGeom>
          <a:noFill/>
        </p:spPr>
      </p:pic>
      <p:pic>
        <p:nvPicPr>
          <p:cNvPr id="1034" name="Picture 10" descr="C:\Documents and Settings\Кирилл\Рабочий стол\Рабочий стол\МАМА\анимация\Cars_1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143116"/>
            <a:ext cx="2448000" cy="24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24" y="7143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C:\Documents and Settings\Кирилл\Рабочий стол\Рабочий стол\МАМА\анимация\4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357298"/>
            <a:ext cx="3635536" cy="1152000"/>
          </a:xfrm>
          <a:prstGeom prst="rect">
            <a:avLst/>
          </a:prstGeom>
          <a:noFill/>
        </p:spPr>
      </p:pic>
      <p:pic>
        <p:nvPicPr>
          <p:cNvPr id="5" name="Picture 3" descr="C:\Documents and Settings\Кирилл\Рабочий стол\Рабочий стол\МАМА\анимация\bestgif.narod.ru_51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2643182"/>
            <a:ext cx="2620935" cy="169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CL-2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0"/>
            <a:ext cx="650082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Это город Словарик. Здесь живут слова.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       Давайте с ними познакомимся!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643182"/>
            <a:ext cx="1752233" cy="2088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714620"/>
            <a:ext cx="1752233" cy="208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4929198"/>
            <a:ext cx="37147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Это слова – близнецы.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8643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Они похожи, как две капли воды.</a:t>
            </a:r>
          </a:p>
          <a:p>
            <a:r>
              <a:rPr lang="ru-RU" sz="2800" b="1" dirty="0" smtClean="0"/>
              <a:t>Одинаково их пишут, одинаково их слышат.</a:t>
            </a:r>
          </a:p>
          <a:p>
            <a:r>
              <a:rPr lang="ru-RU" sz="2800" b="1" dirty="0" smtClean="0"/>
              <a:t>      Но обозначают они разные предметы.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713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Игра «Отгадай слово»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1071546"/>
            <a:ext cx="18573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Что это?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анимация\dc0f45de31f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987" y="4071942"/>
            <a:ext cx="3095013" cy="2628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Рабочий стол\МАМА\анимация\a0f87af0664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00438"/>
            <a:ext cx="3003061" cy="2196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Рабочий стол\МАМА\анимация\ттттт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2000240"/>
            <a:ext cx="1247775" cy="1266825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Рабочий стол\МАМА\природа, фото\0_10cd2_74b6ac73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857628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Кирилл\Рабочий стол\Рабочий стол\МАМА\природа, фото\0_16303_a1761d84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000" y="1214422"/>
            <a:ext cx="2052000" cy="27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43042" y="2000240"/>
            <a:ext cx="514353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072332" y="2570950"/>
            <a:ext cx="114221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215074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43042" y="3143248"/>
            <a:ext cx="514353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643306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928794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785256" y="2571744"/>
            <a:ext cx="1143802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4500562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357818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43042" y="2000240"/>
            <a:ext cx="1067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3174" y="2000240"/>
            <a:ext cx="771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Г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57554" y="2000240"/>
            <a:ext cx="1093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86248" y="2000240"/>
            <a:ext cx="973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Л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3504" y="2000240"/>
            <a:ext cx="833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К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00760" y="2000240"/>
            <a:ext cx="1020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24" y="7143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3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684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Игра «Отгадай слово»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1000108"/>
            <a:ext cx="207170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Что делает?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85918" y="2071678"/>
            <a:ext cx="54292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250133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679818" y="2607066"/>
            <a:ext cx="107077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85918" y="3143248"/>
            <a:ext cx="54292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964777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607455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22099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71670" y="2000240"/>
            <a:ext cx="995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7554" y="1928802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Д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314" y="2000240"/>
            <a:ext cx="684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Ё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5074" y="2000240"/>
            <a:ext cx="69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Т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анимация\ьтог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1914813" cy="1728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Рабочий стол\МАМА\анимация\ид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57562"/>
            <a:ext cx="1473696" cy="1872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Рабочий стол\МАМА\анимация\окно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143380"/>
            <a:ext cx="1836000" cy="1836000"/>
          </a:xfrm>
          <a:prstGeom prst="rect">
            <a:avLst/>
          </a:prstGeom>
          <a:noFill/>
        </p:spPr>
      </p:pic>
      <p:pic>
        <p:nvPicPr>
          <p:cNvPr id="37" name="Picture 5" descr="C:\Documents and Settings\Кирилл\Рабочий стол\Рабочий стол\МАМА\природа, фото\0_8313_1e8a742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2222976" y="4492140"/>
            <a:ext cx="2286016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Стрелка вправо 38">
            <a:hlinkClick r:id="" action="ppaction://hlinkshowjump?jump=lastslide"/>
          </p:cNvPr>
          <p:cNvSpPr/>
          <p:nvPr/>
        </p:nvSpPr>
        <p:spPr>
          <a:xfrm>
            <a:off x="7715272" y="10715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4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3322800" cy="5112000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4643438" y="1000108"/>
            <a:ext cx="4143404" cy="280076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Посмотри</a:t>
            </a: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внимательно!</a:t>
            </a: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Не торопись!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" action="ppaction://hlinkshowjump?jump=lastslideviewed"/>
          </p:cNvPr>
          <p:cNvSpPr/>
          <p:nvPr/>
        </p:nvSpPr>
        <p:spPr>
          <a:xfrm>
            <a:off x="7358082" y="5715016"/>
            <a:ext cx="1428760" cy="69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-285776"/>
            <a:ext cx="235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u="sng" dirty="0" smtClean="0">
                <a:solidFill>
                  <a:srgbClr val="C00000"/>
                </a:solidFill>
              </a:rPr>
              <a:t>Лук</a:t>
            </a:r>
            <a:endParaRPr lang="ru-RU" sz="88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857232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Взял я </a:t>
            </a:r>
            <a:r>
              <a:rPr lang="ru-RU" sz="3200" b="1" dirty="0" smtClean="0">
                <a:solidFill>
                  <a:srgbClr val="FF0000"/>
                </a:solidFill>
              </a:rPr>
              <a:t>лук</a:t>
            </a:r>
            <a:r>
              <a:rPr lang="ru-RU" sz="3200" b="1" dirty="0" smtClean="0">
                <a:solidFill>
                  <a:srgbClr val="7030A0"/>
                </a:solidFill>
              </a:rPr>
              <a:t>, одну стрелу,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Натянул я тетиву.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Ты лети моя стрела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 голубые небеса!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072066" y="1109497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Прилетела в огород,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Где на грядке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      </a:t>
            </a:r>
            <a:r>
              <a:rPr lang="ru-RU" sz="3200" b="1" dirty="0" smtClean="0">
                <a:solidFill>
                  <a:srgbClr val="FF0000"/>
                </a:solidFill>
              </a:rPr>
              <a:t>лук</a:t>
            </a:r>
            <a:r>
              <a:rPr lang="ru-RU" sz="3200" b="1" dirty="0" smtClean="0">
                <a:solidFill>
                  <a:srgbClr val="7030A0"/>
                </a:solidFill>
              </a:rPr>
              <a:t> растёт.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786322"/>
            <a:ext cx="1359490" cy="1620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928934"/>
            <a:ext cx="1359490" cy="1620000"/>
          </a:xfrm>
          <a:prstGeom prst="rect">
            <a:avLst/>
          </a:prstGeom>
          <a:noFill/>
        </p:spPr>
      </p:pic>
      <p:pic>
        <p:nvPicPr>
          <p:cNvPr id="2050" name="Picture 2" descr="C:\Documents and Settings\Кирилл\Рабочий стол\Рабочий стол\МАМА\природа, фото\0_2eb01_d4de4c1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214686"/>
            <a:ext cx="3888000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Кирилл\Рабочий стол\Рабочий стол\МАМА\природа, фото\0_cb1e_ef8130d0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2928934"/>
            <a:ext cx="2451060" cy="36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-214338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Ключ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71435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</a:t>
            </a:r>
            <a:r>
              <a:rPr lang="ru-RU" sz="2800" b="1" u="sng" dirty="0" smtClean="0">
                <a:solidFill>
                  <a:srgbClr val="7030A0"/>
                </a:solidFill>
              </a:rPr>
              <a:t>Много есть ключей: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Кирилл\Рабочий стол\Рабочий стол\МАМА\природа, фото\0_6bf7_706f31db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3312000" cy="24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2" name="Picture 10" descr="C:\Documents and Settings\Кирилл\Рабочий стол\Рабочий стол\МАМА\природа, фото\0_e99b_39c785e3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1214422"/>
            <a:ext cx="3105000" cy="24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1359490" cy="162000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4510" y="0"/>
            <a:ext cx="1359490" cy="1620000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500174"/>
            <a:ext cx="1359490" cy="162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844" y="3929066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Ключ</a:t>
            </a:r>
            <a:r>
              <a:rPr lang="ru-RU" sz="2800" b="1" dirty="0" smtClean="0">
                <a:solidFill>
                  <a:srgbClr val="7030A0"/>
                </a:solidFill>
              </a:rPr>
              <a:t> – родник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среди камней,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7950" y="392906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Ключ</a:t>
            </a:r>
            <a:r>
              <a:rPr lang="ru-RU" sz="2800" b="1" dirty="0" smtClean="0">
                <a:solidFill>
                  <a:srgbClr val="7030A0"/>
                </a:solidFill>
              </a:rPr>
              <a:t> –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скрипичный,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завитой,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621508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 обычный </a:t>
            </a:r>
            <a:r>
              <a:rPr lang="ru-RU" sz="2800" b="1" dirty="0" smtClean="0">
                <a:solidFill>
                  <a:srgbClr val="FF0000"/>
                </a:solidFill>
              </a:rPr>
              <a:t>ключ</a:t>
            </a:r>
            <a:r>
              <a:rPr lang="ru-RU" sz="2800" b="1" dirty="0" smtClean="0">
                <a:solidFill>
                  <a:srgbClr val="7030A0"/>
                </a:solidFill>
              </a:rPr>
              <a:t> дверной.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85" name="Picture 13" descr="C:\Documents and Settings\Кирилл\Рабочий стол\Рабочий стол\МАМА\анимация\нот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399" y="3714752"/>
            <a:ext cx="1281601" cy="504000"/>
          </a:xfrm>
          <a:prstGeom prst="rect">
            <a:avLst/>
          </a:prstGeom>
          <a:noFill/>
        </p:spPr>
      </p:pic>
      <p:pic>
        <p:nvPicPr>
          <p:cNvPr id="3086" name="Picture 14" descr="C:\Documents and Settings\Кирилл\Рабочий стол\Рабочий стол\МАМА\природа, фото\0_2a8b0_7a8d0ba0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3214686"/>
            <a:ext cx="2295000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-14290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Коса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Право, я причёска – чудо.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Заплести меня не худо.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95e9_46f88966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57364"/>
            <a:ext cx="3024000" cy="40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600076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Коса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природа, фото\0_ee5e_e4821b7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1000108"/>
            <a:ext cx="2445120" cy="345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Kosa Serp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000372"/>
            <a:ext cx="2668608" cy="29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00760" y="857232"/>
            <a:ext cx="288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 лугу с шипеньем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    острым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Управляюсь с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сенокосом.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6000769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Коса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4572008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 воду я вдаюсь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полоской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Узкой, серенькой и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  плоской.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607220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Песчаная коса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2"/>
            <a:ext cx="845903" cy="100800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285992"/>
            <a:ext cx="845903" cy="10080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928670"/>
            <a:ext cx="845903" cy="100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-142900"/>
            <a:ext cx="564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      </a:t>
            </a:r>
            <a:r>
              <a:rPr lang="ru-RU" sz="6600" b="1" u="sng" dirty="0" smtClean="0">
                <a:solidFill>
                  <a:srgbClr val="C00000"/>
                </a:solidFill>
              </a:rPr>
              <a:t>Лисичка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928670"/>
            <a:ext cx="4902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Суслик выскочил из норки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И спросил у рыжей норки:</a:t>
            </a: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857364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Где вы были?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 У </a:t>
            </a:r>
            <a:r>
              <a:rPr lang="ru-RU" sz="2800" b="1" dirty="0" smtClean="0">
                <a:solidFill>
                  <a:srgbClr val="FF0000"/>
                </a:solidFill>
              </a:rPr>
              <a:t>лисички.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857364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Что вы ели там?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Лисички.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1810b_d2681a53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00372"/>
            <a:ext cx="4704000" cy="35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Рабочий стол\МАМА\природа, фото\0_120f1_12ddcc9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2000" y="3071810"/>
            <a:ext cx="4512000" cy="33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268857" cy="1512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14290"/>
            <a:ext cx="1268857" cy="151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-142900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Иголка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37a14_470fea12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857232"/>
            <a:ext cx="3072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0_b1e7_b719c4b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857232"/>
            <a:ext cx="3969111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Кирилл\Рабочий стол\Рабочий стол\МАМА\природа, фото\0_2c492_ea38f6d1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643314"/>
            <a:ext cx="3072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Documents and Settings\Кирилл\Рабочий стол\Рабочий стол\МАМА\природа, фото\0_206d8_f9cab2e5_-1-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6164309" y="3408327"/>
            <a:ext cx="2053398" cy="29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307181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Есть </a:t>
            </a:r>
            <a:r>
              <a:rPr lang="ru-RU" sz="2800" b="1" dirty="0" smtClean="0">
                <a:solidFill>
                  <a:srgbClr val="FF0000"/>
                </a:solidFill>
              </a:rPr>
              <a:t>иголки</a:t>
            </a:r>
            <a:r>
              <a:rPr lang="ru-RU" sz="2800" b="1" dirty="0" smtClean="0">
                <a:solidFill>
                  <a:srgbClr val="7030A0"/>
                </a:solidFill>
              </a:rPr>
              <a:t> у ежа.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3143248"/>
            <a:ext cx="35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И, конечно, у ерша.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857892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У сосны и ёлки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Тоже есть </a:t>
            </a:r>
            <a:r>
              <a:rPr lang="ru-RU" sz="2800" b="1" dirty="0" smtClean="0">
                <a:solidFill>
                  <a:srgbClr val="FF0000"/>
                </a:solidFill>
              </a:rPr>
              <a:t>иголки.</a:t>
            </a: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5857892"/>
            <a:ext cx="385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Это швейная </a:t>
            </a:r>
            <a:r>
              <a:rPr lang="ru-RU" sz="2800" b="1" dirty="0" smtClean="0">
                <a:solidFill>
                  <a:srgbClr val="FF0000"/>
                </a:solidFill>
              </a:rPr>
              <a:t>игла.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Всем одежду шьёт она.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857232"/>
            <a:ext cx="906325" cy="1080000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3116"/>
            <a:ext cx="906325" cy="108000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643314"/>
            <a:ext cx="906325" cy="10800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857760"/>
            <a:ext cx="906325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-14290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Овсянка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92867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Вот этой </a:t>
            </a:r>
            <a:r>
              <a:rPr lang="ru-RU" sz="2800" b="1" dirty="0" smtClean="0">
                <a:solidFill>
                  <a:srgbClr val="FF0000"/>
                </a:solidFill>
              </a:rPr>
              <a:t>овсянки</a:t>
            </a:r>
            <a:r>
              <a:rPr lang="ru-RU" sz="2800" b="1" dirty="0" smtClean="0">
                <a:solidFill>
                  <a:srgbClr val="7030A0"/>
                </a:solidFill>
              </a:rPr>
              <a:t> не хочется киске.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(Вот этой овсянки, которая в миске).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анимация\File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80000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Кирилл\Рабочий стол\Рабочий стол\МАМА\природа, фото\0_8601_58ea00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000372"/>
            <a:ext cx="4848000" cy="363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0232" y="1857364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Какой же </a:t>
            </a:r>
            <a:r>
              <a:rPr lang="ru-RU" sz="2800" b="1" dirty="0" smtClean="0">
                <a:solidFill>
                  <a:srgbClr val="FF0000"/>
                </a:solidFill>
              </a:rPr>
              <a:t>овсянки</a:t>
            </a:r>
            <a:r>
              <a:rPr lang="ru-RU" sz="2800" b="1" dirty="0" smtClean="0">
                <a:solidFill>
                  <a:srgbClr val="7030A0"/>
                </a:solidFill>
              </a:rPr>
              <a:t> она захотела?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Не той ли, что мимо сейчас пролетела.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Documents and Settings\Кирилл\Рабочий стол\Рабочий стол\МАМА\природа, фото\0_33163_6fc202d6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786058"/>
            <a:ext cx="3193020" cy="388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786058"/>
            <a:ext cx="906325" cy="1080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86058"/>
            <a:ext cx="906325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-142900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Ручка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85723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 кого или чего есть «ручка»?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1bb2a_41c741d5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Кирилл\Рабочий стол\Рабочий стол\МАМА\природа, фото\0_1d781_fda122b2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929066"/>
            <a:ext cx="201915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Кирилл\Рабочий стол\Рабочий стол\МАМА\природа, фото\0_2b309_78dbcdf8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1571612"/>
            <a:ext cx="2124000" cy="21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Кирилл\Рабочий стол\Рабочий стол\МАМА\природа, фото\0_2f09e_5c0741a_orig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571612"/>
            <a:ext cx="2496000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Documents and Settings\Кирилл\Рабочий стол\Рабочий стол\МАМА\природа, фото\0_bdbf_d0a22a64_ori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143380"/>
            <a:ext cx="2412000" cy="24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85786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чашки,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371475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сумки,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342900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двери,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642939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малыша.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485776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 этой ручкой я пишу,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Буквы новые учу.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9BF80F6F64CD4E9627B11806D53D15" ma:contentTypeVersion="0" ma:contentTypeDescription="Создание документа." ma:contentTypeScope="" ma:versionID="1f3b89d38a8e4240c7cab7ac6a5220d9">
  <xsd:schema xmlns:xsd="http://www.w3.org/2001/XMLSchema" xmlns:p="http://schemas.microsoft.com/office/2006/metadata/properties" targetNamespace="http://schemas.microsoft.com/office/2006/metadata/properties" ma:root="true" ma:fieldsID="675046c3b3c761a0fb0d20c775fe9c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BCAD147-2EBB-4715-80C8-2BE959F223A9}"/>
</file>

<file path=customXml/itemProps2.xml><?xml version="1.0" encoding="utf-8"?>
<ds:datastoreItem xmlns:ds="http://schemas.openxmlformats.org/officeDocument/2006/customXml" ds:itemID="{60FE74D3-EF4A-4924-860A-F6188052F768}"/>
</file>

<file path=customXml/itemProps3.xml><?xml version="1.0" encoding="utf-8"?>
<ds:datastoreItem xmlns:ds="http://schemas.openxmlformats.org/officeDocument/2006/customXml" ds:itemID="{6094BE3B-5BB5-4919-B1F9-C7D8EA175A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548</Words>
  <Application>Microsoft Office PowerPoint</Application>
  <PresentationFormat>Экран (4:3)</PresentationFormat>
  <Paragraphs>175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Владелец</cp:lastModifiedBy>
  <cp:revision>128</cp:revision>
  <dcterms:created xsi:type="dcterms:W3CDTF">2009-06-03T12:24:57Z</dcterms:created>
  <dcterms:modified xsi:type="dcterms:W3CDTF">2016-02-09T14:38:35Z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0x010100239BF80F6F64CD4E9627B11806D53D15</vt:lpwstr>
  </property>
</Properties>
</file>