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12" y="-10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896A-833F-429F-B628-B414EB24FF8F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1E12-ADB8-4713-8BBE-8FFD371BF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975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896A-833F-429F-B628-B414EB24FF8F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1E12-ADB8-4713-8BBE-8FFD371BF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86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896A-833F-429F-B628-B414EB24FF8F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1E12-ADB8-4713-8BBE-8FFD371BF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564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896A-833F-429F-B628-B414EB24FF8F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1E12-ADB8-4713-8BBE-8FFD371BF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484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896A-833F-429F-B628-B414EB24FF8F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1E12-ADB8-4713-8BBE-8FFD371BF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838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896A-833F-429F-B628-B414EB24FF8F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1E12-ADB8-4713-8BBE-8FFD371BF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527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896A-833F-429F-B628-B414EB24FF8F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1E12-ADB8-4713-8BBE-8FFD371BF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922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896A-833F-429F-B628-B414EB24FF8F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1E12-ADB8-4713-8BBE-8FFD371BF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111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896A-833F-429F-B628-B414EB24FF8F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1E12-ADB8-4713-8BBE-8FFD371BF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496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896A-833F-429F-B628-B414EB24FF8F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1E12-ADB8-4713-8BBE-8FFD371BF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885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896A-833F-429F-B628-B414EB24FF8F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1E12-ADB8-4713-8BBE-8FFD371BF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406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2896A-833F-429F-B628-B414EB24FF8F}" type="datetimeFigureOut">
              <a:rPr lang="ru-RU" smtClean="0"/>
              <a:t>17.02.2016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41E12-ADB8-4713-8BBE-8FFD371BFA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575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13" y="45660"/>
            <a:ext cx="6202162" cy="8958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082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19253"/>
            <a:ext cx="6250724" cy="902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16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56" y="53389"/>
            <a:ext cx="6293718" cy="9090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27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8" t="3198" r="7154" b="2935"/>
          <a:stretch/>
        </p:blipFill>
        <p:spPr bwMode="auto">
          <a:xfrm>
            <a:off x="332656" y="107504"/>
            <a:ext cx="6192688" cy="8929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412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39BF80F6F64CD4E9627B11806D53D15" ma:contentTypeVersion="0" ma:contentTypeDescription="Создание документа." ma:contentTypeScope="" ma:versionID="1f3b89d38a8e4240c7cab7ac6a5220d9">
  <xsd:schema xmlns:xsd="http://www.w3.org/2001/XMLSchema" xmlns:p="http://schemas.microsoft.com/office/2006/metadata/properties" targetNamespace="http://schemas.microsoft.com/office/2006/metadata/properties" ma:root="true" ma:fieldsID="675046c3b3c761a0fb0d20c775fe9c3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F09100D-7F2D-4AF8-8A34-DEC0A52994EA}"/>
</file>

<file path=customXml/itemProps2.xml><?xml version="1.0" encoding="utf-8"?>
<ds:datastoreItem xmlns:ds="http://schemas.openxmlformats.org/officeDocument/2006/customXml" ds:itemID="{462374F9-9B95-4835-9B34-9B76D76F81D0}"/>
</file>

<file path=customXml/itemProps3.xml><?xml version="1.0" encoding="utf-8"?>
<ds:datastoreItem xmlns:ds="http://schemas.openxmlformats.org/officeDocument/2006/customXml" ds:itemID="{88548E58-02BE-4698-926E-40E37A2D0985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Владелец</cp:lastModifiedBy>
  <cp:revision>2</cp:revision>
  <dcterms:created xsi:type="dcterms:W3CDTF">2016-02-17T16:14:23Z</dcterms:created>
  <dcterms:modified xsi:type="dcterms:W3CDTF">2016-02-17T16:20:56Z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0x010100239BF80F6F64CD4E9627B11806D53D15</vt:lpwstr>
  </property>
</Properties>
</file>