
<file path=[Content_Types].xml><?xml version="1.0" encoding="utf-8"?>
<Types xmlns="http://schemas.openxmlformats.org/package/2006/content-types"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5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9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6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4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5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3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0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997D-4E9C-42AF-916B-D00FF4E3C8A1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F593-9539-415F-961F-CD9C58DF2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6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4335"/>
            <a:ext cx="6211502" cy="882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39759"/>
            <a:ext cx="6236865" cy="886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995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9BF80F6F64CD4E9627B11806D53D15" ma:contentTypeVersion="0" ma:contentTypeDescription="Создание документа." ma:contentTypeScope="" ma:versionID="1f3b89d38a8e4240c7cab7ac6a5220d9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38C8BCC-137D-410B-AA7D-56D6F9C98812}"/>
</file>

<file path=customXml/itemProps2.xml><?xml version="1.0" encoding="utf-8"?>
<ds:datastoreItem xmlns:ds="http://schemas.openxmlformats.org/officeDocument/2006/customXml" ds:itemID="{242BE212-DD14-4AF5-8CE3-D368D9F9C8FE}"/>
</file>

<file path=customXml/itemProps3.xml><?xml version="1.0" encoding="utf-8"?>
<ds:datastoreItem xmlns:ds="http://schemas.openxmlformats.org/officeDocument/2006/customXml" ds:itemID="{A5D692FC-8F51-4561-BEBA-83102542EBDC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</cp:revision>
  <dcterms:created xsi:type="dcterms:W3CDTF">2016-02-06T13:11:57Z</dcterms:created>
  <dcterms:modified xsi:type="dcterms:W3CDTF">2016-02-06T13:13:54Z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0x010100239BF80F6F64CD4E9627B11806D53D15</vt:lpwstr>
  </property>
</Properties>
</file>