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5" r:id="rId3"/>
    <p:sldId id="264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7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5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3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EA2D-871A-4B43-A2CE-A87B0FE635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4BCD-3681-4AEA-9D0D-C316FCE5E1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7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56B7-0614-42E2-884A-01CBE3849F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D1295-64FE-41D5-94D2-0BE93F47CC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8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C107-DF39-40A8-B265-752A0C1744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34F1-4B65-4294-AC0D-1CDFB46683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E48A-C310-4803-8FEB-C4929F839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46BE7-09EE-4AB2-A05F-381AA19D95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1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257C-AEC1-444B-BE79-17764D9E47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BF27-C708-41F3-A618-65F010E070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6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ECEA-8067-4964-9607-A7755D18E7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DE9F-80C7-43CE-9CED-EBEEA95D9C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5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753-B7BC-46E2-A041-BB016BB442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E367-0721-4760-8616-38A23F416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38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9771-23C9-460F-B2C1-62681B77A3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E9CE-BE20-47F0-A848-9EA5B7764B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6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250E-F4EA-439C-BAE9-4FAD35825A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FDEB-BD82-40F9-AB41-69981332D9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28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CAD9-1588-460C-AA05-88A5B1958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93D9D-1577-465F-BF05-82C330BFE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6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3CBF-3D43-4EE5-AAB5-FCFEE4ED2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FC7B-EB68-438C-A892-12DDEA137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3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2EAF-F8A1-47DB-B582-BCC5EA8109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9B7B-4CF1-4F86-A9BF-BC6640B67B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8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5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0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3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0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82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8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3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13796-D3CC-4330-8B9E-83F75F6561F3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DE33-9B5B-4AD1-9420-3A646D8FF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4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4E4F59-50C6-4D62-8438-81774019AC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7B782-B59D-4BB2-B850-C4A37E4D1B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0"/>
            <a:ext cx="7772400" cy="3600450"/>
          </a:xfrm>
        </p:spPr>
        <p:txBody>
          <a:bodyPr/>
          <a:lstStyle/>
          <a:p>
            <a:pPr eaLnBrk="1" hangingPunct="1"/>
            <a:r>
              <a:rPr lang="ru-RU" sz="1600" b="1"/>
              <a:t>17. Выступление  на торжественных митингах посвященных началу ВОВ, дню Победы.</a:t>
            </a:r>
            <a:br>
              <a:rPr lang="ru-RU" sz="1600" b="1"/>
            </a:br>
            <a:endParaRPr lang="ru-RU" sz="1600" b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При использовании шаблона ссылка на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</a:rPr>
              <a:t>Pedsovet.su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tint val="75000"/>
                  </a:schemeClr>
                </a:solidFill>
              </a:rPr>
              <a:t>обязательна</a:t>
            </a:r>
            <a:endParaRPr lang="ru-RU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3795" name="Picture 4" descr="DSC017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819400"/>
            <a:ext cx="4114800" cy="37719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057401"/>
            <a:ext cx="3962400" cy="295751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052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09800" y="0"/>
            <a:ext cx="7772400" cy="3600450"/>
          </a:xfrm>
        </p:spPr>
        <p:txBody>
          <a:bodyPr/>
          <a:lstStyle/>
          <a:p>
            <a:pPr eaLnBrk="1" hangingPunct="1"/>
            <a:r>
              <a:rPr lang="ru-RU" sz="1600" b="1"/>
              <a:t>18. Выступление на городском празднике ко дню Защиты детей.</a:t>
            </a:r>
            <a:br>
              <a:rPr lang="ru-RU" sz="1600" b="1"/>
            </a:br>
            <a:endParaRPr lang="ru-RU" sz="1600" b="1"/>
          </a:p>
        </p:txBody>
      </p:sp>
      <p:pic>
        <p:nvPicPr>
          <p:cNvPr id="34818" name="Picture 4" descr="DSC015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981200"/>
            <a:ext cx="6324600" cy="46291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9127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31</Words>
  <Application>Microsoft Office PowerPoint</Application>
  <PresentationFormat>Широкоэкранный</PresentationFormat>
  <Paragraphs>3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10_Office Theme</vt:lpstr>
      <vt:lpstr>17. Выступление  на торжественных митингах посвященных началу ВОВ, дню Победы. </vt:lpstr>
      <vt:lpstr>18. Выступление на городском празднике ко дню Защиты детей.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Празднование  Дней воинской славы.</dc:title>
  <dc:creator>User</dc:creator>
  <cp:lastModifiedBy>User</cp:lastModifiedBy>
  <cp:revision>6</cp:revision>
  <dcterms:created xsi:type="dcterms:W3CDTF">2017-11-07T16:11:53Z</dcterms:created>
  <dcterms:modified xsi:type="dcterms:W3CDTF">2017-11-07T16:44:38Z</dcterms:modified>
</cp:coreProperties>
</file>