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  <p:sldMasterId id="2147483984" r:id="rId29"/>
    <p:sldMasterId id="2147483996" r:id="rId30"/>
    <p:sldMasterId id="2147484008" r:id="rId31"/>
    <p:sldMasterId id="2147484020" r:id="rId32"/>
  </p:sld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86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3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1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8534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1231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58938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6144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2323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7313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2744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4969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4806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8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708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9901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5095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0337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43028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8829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7868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260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956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0050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541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05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756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4607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530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82459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70254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9360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5645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5285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4270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90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197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789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6950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542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9771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94261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9958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11533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99972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6037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011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46503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05222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0064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91730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5097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4721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67233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857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711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6178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603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920585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77418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6466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2353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2232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07852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81173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9521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1433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1317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996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1001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5235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3652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5033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9909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35109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79615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5272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1358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341509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31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74955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64120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957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9291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95382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279643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7090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07955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933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780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256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3993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84223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72631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8953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4108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9333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6344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9701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8484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40148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919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91164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6564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563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04855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68504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4558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13086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7179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58159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1489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89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57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6681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84773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8398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63260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19606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66710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9668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1745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3471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48943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737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2543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28112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4947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0830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71790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329014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063373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42344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89787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81202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677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4805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5472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118636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89477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814150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91051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07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5103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38972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4582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722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11010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90676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1968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28250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1980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52222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632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85081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02585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74339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660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1281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4555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58647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9157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476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18268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76542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4282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96382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136181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8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35333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67109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5890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85298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84651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53778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32505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26023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20445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23781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217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00675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2256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6211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33033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77855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31257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15167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73152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79740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89837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579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8227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56553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4870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51288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25499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68016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78155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9679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06689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580912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807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785893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42789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48116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46381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093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710062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82285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71528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84903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7188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367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25689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195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87796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89060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05189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74349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06308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675453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6781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3425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75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15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748426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819715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63238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99968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2397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58257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30020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377236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432147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52669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12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287943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18110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88693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68062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01719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44887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23601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17883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95522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86898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666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72674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91795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19434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5928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5112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759247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25185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39832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421269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6936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313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67218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137444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3019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91981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62068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19023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62598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352633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65493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9455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3220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18859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5839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45369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88043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887820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5785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904329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74577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59462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145312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449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288105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926770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34035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909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461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168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216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29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96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802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76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68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895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699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856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437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212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144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21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63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381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078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4159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5885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284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018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016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806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179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11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13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54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060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875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463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365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734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38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671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424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074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334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072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279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7787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016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2608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1665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6628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818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7470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50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277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76806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2394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144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342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618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178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9320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6078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8464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FFB5-0B40-49AD-87C6-6325AC91D3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B9CC-766F-4AD6-B60F-B3823DC45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9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31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63D9-B9DF-406D-9F0F-3D7A9AC770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DD5-2156-4F99-93E2-6FEBF63A3F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516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1A9A-D2B4-471B-A6D7-EF1260FAE7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E305-51B0-4A24-BD3C-582442FFBC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5191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16B0-35B9-4020-900F-20C919AA8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88EB5-1F09-461C-B41A-76163FC5B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76387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665E-788F-4431-9149-5F1A6BE77F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747B0-BED8-47CA-98CA-21E4748D6A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7774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923B4-EAB8-4C3A-B128-67A1EB3322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0DA8-2DFB-400C-A427-897D9D5E38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2960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9B11-6C35-4ACC-B35A-C34AA06383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587A-EA63-4D90-8BA6-ABD541527F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133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8648-1E8A-4D76-A901-79CFF88E17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34944-B634-4059-B83B-A8310AB6F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6683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CBDA-B305-4867-97D0-A076B8A1A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14656-D016-4DD9-B954-F5F242C6AA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02292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DCFFD-C700-4678-B71D-F7EBECA6D5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E9E33-F4B3-443D-A2D6-1DDD2C7FE6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8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F12D-C5DE-4B9E-9FEE-8576144587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77ED-5E18-4913-A2B0-DBC8A64114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65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77326-549D-4176-B066-4575412EA8FA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3110-CA08-48D7-9FB6-A69B228568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0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47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637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67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89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0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183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9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9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975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9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9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75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4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22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66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35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84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27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79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04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41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5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8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87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35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1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56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70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54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1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68AE0-575B-49BD-8499-83FAB12FDD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914320-C0F2-416E-B318-E057E98C7B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10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6449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Ситуативно-имитационное моделирование как способ актуализации знания и формирования умений безопасного поведения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50" y="3789364"/>
            <a:ext cx="6153150" cy="15843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«Уроки безопасности в любимых детских сказках»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6527801" y="5445125"/>
            <a:ext cx="455418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Составители: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Воспитатели: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Максимова О.Г.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</a:rPr>
              <a:t>  </a:t>
            </a:r>
            <a:r>
              <a:rPr lang="ru-RU" altLang="ru-RU" dirty="0" err="1" smtClean="0">
                <a:solidFill>
                  <a:prstClr val="black"/>
                </a:solidFill>
              </a:rPr>
              <a:t>Мухаматшина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>
                <a:solidFill>
                  <a:prstClr val="black"/>
                </a:solidFill>
              </a:rPr>
              <a:t>А.Ф.</a:t>
            </a:r>
          </a:p>
        </p:txBody>
      </p:sp>
    </p:spTree>
    <p:extLst>
      <p:ext uri="{BB962C8B-B14F-4D97-AF65-F5344CB8AC3E}">
        <p14:creationId xmlns:p14="http://schemas.microsoft.com/office/powerpoint/2010/main" val="16691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D:\Мои Рисунки\Мои рисунки\bda8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672" y="1"/>
            <a:ext cx="5786650" cy="4835525"/>
          </a:xfrm>
          <a:noFill/>
        </p:spPr>
      </p:pic>
      <p:pic>
        <p:nvPicPr>
          <p:cNvPr id="11268" name="Picture 4" descr="D:\Мои Рисунки\Мои рисунки\91169342_5fe15811de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96" y="2924176"/>
            <a:ext cx="5854891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ли вы сюжеты сказок и их персонажей? Назовите сказочных героев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привлекательной внешностью;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непривлекательной внешностью;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из этих персонажей можно назвать положительными, а кого отрицательными? Внешность каких героев соответствует их поступкам, а каких – нет?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можно из этого вывести?</a:t>
            </a:r>
          </a:p>
        </p:txBody>
      </p:sp>
    </p:spTree>
    <p:extLst>
      <p:ext uri="{BB962C8B-B14F-4D97-AF65-F5344CB8AC3E}">
        <p14:creationId xmlns:p14="http://schemas.microsoft.com/office/powerpoint/2010/main" val="3547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в общении с незнакомцами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несовпадение приятной внешности и добрых намерений.</a:t>
            </a:r>
          </a:p>
          <a:p>
            <a:endParaRPr lang="ru-RU" altLang="ru-RU" sz="40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правило 4-х «НЕ», которое надо помнить при общении с незнакомыми людьми.</a:t>
            </a:r>
          </a:p>
          <a:p>
            <a:endParaRPr lang="ru-RU" altLang="ru-RU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Правило 4-х «НЕ»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Никогда </a:t>
            </a:r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брать угощение или подарки у чужих людей.</a:t>
            </a:r>
            <a:endPara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Никогда </a:t>
            </a:r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садиться в чужую машину. </a:t>
            </a:r>
            <a:endPara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Никогда </a:t>
            </a:r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рассказывать чужим о своей семье и о себе. </a:t>
            </a:r>
            <a:endPara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Никогда </a:t>
            </a:r>
            <a:r>
              <a:rPr lang="ru-RU" alt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молчать, если происходит что-то подозрительное, если кто-то хочет причинить тебе зло, а  надо кричать и бежать в людное место. </a:t>
            </a:r>
            <a:endPara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707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</a:t>
            </a:r>
          </a:p>
        </p:txBody>
      </p:sp>
      <p:pic>
        <p:nvPicPr>
          <p:cNvPr id="15363" name="Picture 2" descr="D:\Мои Рисунки\Мои рисунки\aad504958d5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209" y="675919"/>
            <a:ext cx="8925635" cy="5765823"/>
          </a:xfrm>
          <a:noFill/>
        </p:spPr>
      </p:pic>
    </p:spTree>
    <p:extLst>
      <p:ext uri="{BB962C8B-B14F-4D97-AF65-F5344CB8AC3E}">
        <p14:creationId xmlns:p14="http://schemas.microsoft.com/office/powerpoint/2010/main" val="12219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Мои Рисунки\Мои рисунки\10.jpgтр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74639"/>
            <a:ext cx="5018088" cy="5818188"/>
          </a:xfrm>
          <a:noFill/>
        </p:spPr>
      </p:pic>
      <p:pic>
        <p:nvPicPr>
          <p:cNvPr id="16388" name="Picture 2" descr="D:\Мои Рисунки\Мои рисунки\67080298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74638"/>
            <a:ext cx="5344021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992313" y="1557339"/>
            <a:ext cx="7632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нарушили Буратино, Колобок и Петушок и поплатились за это?</a:t>
            </a:r>
          </a:p>
        </p:txBody>
      </p:sp>
    </p:spTree>
    <p:extLst>
      <p:ext uri="{BB962C8B-B14F-4D97-AF65-F5344CB8AC3E}">
        <p14:creationId xmlns:p14="http://schemas.microsoft.com/office/powerpoint/2010/main" val="32313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2063751" y="1700214"/>
            <a:ext cx="82089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доверие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незнакомцам, желание получить обещанное</a:t>
            </a:r>
          </a:p>
        </p:txBody>
      </p:sp>
    </p:spTree>
    <p:extLst>
      <p:ext uri="{BB962C8B-B14F-4D97-AF65-F5344CB8AC3E}">
        <p14:creationId xmlns:p14="http://schemas.microsoft.com/office/powerpoint/2010/main" val="4011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правило нарушила царевна?</a:t>
            </a:r>
          </a:p>
        </p:txBody>
      </p:sp>
      <p:pic>
        <p:nvPicPr>
          <p:cNvPr id="19459" name="Picture 2" descr="D:\Мои Рисунки\Мои рисунки\1300725235_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4019" y="1600200"/>
            <a:ext cx="6602058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9575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брать угощение или подарки у чужих людей.</a:t>
            </a:r>
            <a:endParaRPr lang="ru-RU" altLang="ru-RU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8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ситуативно-имитационным моделированием  понимается процесс конструирования модели реальной ситуации, например, опасной обстановки на дороге, в природе, в быту, в общении с  незнакомцем и постановка экспериментов на этой модели с целью понять различные стратегии поведения в ней.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049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Как Волку удалось обмануть глупых поросят? Какое правило нужно помнить?</a:t>
            </a:r>
          </a:p>
        </p:txBody>
      </p:sp>
      <p:pic>
        <p:nvPicPr>
          <p:cNvPr id="21507" name="Picture 2" descr="D:\Мои Рисунки\Мои рисунки\05labqs5t12222582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251" y="1722438"/>
            <a:ext cx="5075025" cy="5135562"/>
          </a:xfrm>
          <a:noFill/>
        </p:spPr>
      </p:pic>
      <p:pic>
        <p:nvPicPr>
          <p:cNvPr id="21508" name="Picture 3" descr="D:\Мои Рисунки\Мои рисунки\53832803_1263576251_36053bc230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2361063"/>
            <a:ext cx="5975350" cy="44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9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даже увидишь в глазок человека в полицейской форме или в белом халате, помни, что преступники могут надеть любую одежду.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i="1" smtClean="0"/>
              <a:t> </a:t>
            </a:r>
            <a:endParaRPr lang="ru-RU" altLang="ru-RU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3687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772149" cy="114300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23555" name="Picture 4" descr="D:\Мои Рисунки\Мои рисунки\0b0bd9eec51cc79795505c304ffb2bcc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377" y="1"/>
            <a:ext cx="6386988" cy="3833813"/>
          </a:xfrm>
          <a:noFill/>
        </p:spPr>
      </p:pic>
      <p:pic>
        <p:nvPicPr>
          <p:cNvPr id="23556" name="Picture 5" descr="D:\Мои Рисунки\Мои рисунки\95607462_littlered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9" y="3357564"/>
            <a:ext cx="5450859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4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Как удалось Волку в этих сказках обмануть козлят и бабушку? О каком правиле забыли козлята и бабушка Красной Шапочки?</a:t>
            </a:r>
          </a:p>
        </p:txBody>
      </p:sp>
    </p:spTree>
    <p:extLst>
      <p:ext uri="{BB962C8B-B14F-4D97-AF65-F5344CB8AC3E}">
        <p14:creationId xmlns:p14="http://schemas.microsoft.com/office/powerpoint/2010/main" val="35049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открывать дверь чужим.</a:t>
            </a:r>
          </a:p>
        </p:txBody>
      </p:sp>
    </p:spTree>
    <p:extLst>
      <p:ext uri="{BB962C8B-B14F-4D97-AF65-F5344CB8AC3E}">
        <p14:creationId xmlns:p14="http://schemas.microsoft.com/office/powerpoint/2010/main" val="15950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Как, сама того не ведая, помогла Волку Красная Шапочка?</a:t>
            </a:r>
          </a:p>
        </p:txBody>
      </p:sp>
      <p:pic>
        <p:nvPicPr>
          <p:cNvPr id="26627" name="Picture 2" descr="D:\Мои Рисунки\Мои рисунки\14-krasnaja-shapochka-19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484314"/>
            <a:ext cx="6769100" cy="5373687"/>
          </a:xfrm>
          <a:noFill/>
        </p:spPr>
      </p:pic>
    </p:spTree>
    <p:extLst>
      <p:ext uri="{BB962C8B-B14F-4D97-AF65-F5344CB8AC3E}">
        <p14:creationId xmlns:p14="http://schemas.microsoft.com/office/powerpoint/2010/main" val="16382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безопасности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95883"/>
          </a:xfrm>
        </p:spPr>
        <p:txBody>
          <a:bodyPr/>
          <a:lstStyle/>
          <a:p>
            <a:pPr algn="just"/>
            <a:endParaRPr lang="ru-RU" altLang="ru-RU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рассказывать чужим о своей семье и о себе.</a:t>
            </a:r>
            <a:endParaRPr lang="ru-RU" altLang="ru-RU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245290" cy="114300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28675" name="Picture 2" descr="D:\Мои Рисунки\Мои рисунки\201101310706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024" y="0"/>
            <a:ext cx="5824064" cy="3860800"/>
          </a:xfrm>
          <a:noFill/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500438"/>
            <a:ext cx="45212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4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</a:t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гулять одному, без присмотра взрослых.</a:t>
            </a:r>
          </a:p>
          <a:p>
            <a:pPr algn="just"/>
            <a:r>
              <a:rPr lang="ru-RU" altLang="ru-RU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оставлять маленьких детей без присмотра.</a:t>
            </a:r>
          </a:p>
        </p:txBody>
      </p:sp>
    </p:spTree>
    <p:extLst>
      <p:ext uri="{BB962C8B-B14F-4D97-AF65-F5344CB8AC3E}">
        <p14:creationId xmlns:p14="http://schemas.microsoft.com/office/powerpoint/2010/main" val="10889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 правильно Петушок после того, как Лиса его похитила?</a:t>
            </a:r>
          </a:p>
        </p:txBody>
      </p:sp>
      <p:pic>
        <p:nvPicPr>
          <p:cNvPr id="30723" name="Picture 2" descr="D:\Мои Рисунки\Мои рисунки\67080318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1" y="1484314"/>
            <a:ext cx="5832475" cy="5373687"/>
          </a:xfrm>
          <a:noFill/>
        </p:spPr>
      </p:pic>
    </p:spTree>
    <p:extLst>
      <p:ext uri="{BB962C8B-B14F-4D97-AF65-F5344CB8AC3E}">
        <p14:creationId xmlns:p14="http://schemas.microsoft.com/office/powerpoint/2010/main" val="2909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у детей к обыгрыванию опасных ситуаций возникает не только в реальной обстановке на конкретных примерах, но и на материале знакомых сказок с участием любимых персонажей.</a:t>
            </a:r>
          </a:p>
        </p:txBody>
      </p:sp>
    </p:spTree>
    <p:extLst>
      <p:ext uri="{BB962C8B-B14F-4D97-AF65-F5344CB8AC3E}">
        <p14:creationId xmlns:p14="http://schemas.microsoft.com/office/powerpoint/2010/main" val="182879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безопасности</a:t>
            </a:r>
            <a:endParaRPr lang="ru-RU" alt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82486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молчать, если происходит что-то подозрительное, если кто-то хочет причинить тебе зло, а  надо кричать и бежать в людное место. </a:t>
            </a:r>
            <a:endParaRPr lang="ru-RU" alt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00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311900" y="274638"/>
            <a:ext cx="3898900" cy="6107112"/>
          </a:xfrm>
        </p:spPr>
        <p:txBody>
          <a:bodyPr/>
          <a:lstStyle/>
          <a:p>
            <a:r>
              <a:rPr lang="ru-RU" altLang="ru-RU" sz="5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2771" name="Picture 2" descr="D:\Мои Рисунки\Мои рисунки\kot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490" y="0"/>
            <a:ext cx="572751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08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0593" y="705798"/>
            <a:ext cx="7931150" cy="54340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Владея снегом, льдом и стужей,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Она надменно холодна,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И снежной вьюгой злою кружит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Зимой у тёплого окна,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Холодной льдинки злой осколок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Вонзит в сердечко малыша.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Её правленья век недолог,</a:t>
            </a:r>
            <a:endParaRPr lang="ru-RU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  <a:latin typeface="Book Antiqua" pitchFamily="18" charset="0"/>
              </a:rPr>
              <a:t>Когда есть добрая душа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D:\Мои Рисунки\Мои рисунки\0cb36404-2c8b-11e2-96f0-001517f5b53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3" y="0"/>
            <a:ext cx="6743700" cy="6743700"/>
          </a:xfrm>
          <a:noFill/>
        </p:spPr>
      </p:pic>
    </p:spTree>
    <p:extLst>
      <p:ext uri="{BB962C8B-B14F-4D97-AF65-F5344CB8AC3E}">
        <p14:creationId xmlns:p14="http://schemas.microsoft.com/office/powerpoint/2010/main" val="41154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D:\Мои Рисунки\Мои рисунки\76744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081" y="274639"/>
            <a:ext cx="4880757" cy="6097588"/>
          </a:xfrm>
          <a:noFill/>
        </p:spPr>
      </p:pic>
      <p:pic>
        <p:nvPicPr>
          <p:cNvPr id="7172" name="Picture 3" descr="D:\Мои Рисунки\Мои рисунки\17104204lab3qpd1243287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333376"/>
            <a:ext cx="5991224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2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D:\Мои Рисунки\Мои рисунки\2943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549" y="1125538"/>
            <a:ext cx="9594375" cy="5179728"/>
          </a:xfrm>
          <a:noFill/>
        </p:spPr>
      </p:pic>
    </p:spTree>
    <p:extLst>
      <p:ext uri="{BB962C8B-B14F-4D97-AF65-F5344CB8AC3E}">
        <p14:creationId xmlns:p14="http://schemas.microsoft.com/office/powerpoint/2010/main" val="9512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Мои Рисунки\Мои рисунки\lis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979" y="333375"/>
            <a:ext cx="5317747" cy="6040438"/>
          </a:xfrm>
          <a:noFill/>
        </p:spPr>
      </p:pic>
      <p:pic>
        <p:nvPicPr>
          <p:cNvPr id="9220" name="Picture 4" descr="D:\Мои Рисунки\Мои рисунки\L0Ev2nn23638_43392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333375"/>
            <a:ext cx="56070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0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D:\Мои Рисунки\Мои рисунки\rcedkhhzf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967" y="0"/>
            <a:ext cx="5538647" cy="3475038"/>
          </a:xfrm>
          <a:noFill/>
        </p:spPr>
      </p:pic>
      <p:pic>
        <p:nvPicPr>
          <p:cNvPr id="10244" name="Picture 2" descr="D:\Мои Рисунки\Мои рисунки\KMO_097065_04900_1_t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1" y="2528058"/>
            <a:ext cx="6287069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463</Words>
  <Application>Microsoft Office PowerPoint</Application>
  <PresentationFormat>Широкоэкранный</PresentationFormat>
  <Paragraphs>53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31</vt:i4>
      </vt:variant>
    </vt:vector>
  </HeadingPairs>
  <TitlesOfParts>
    <vt:vector size="68" baseType="lpstr">
      <vt:lpstr>Arial</vt:lpstr>
      <vt:lpstr>Book Antiqua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27_Тема Office</vt:lpstr>
      <vt:lpstr>28_Тема Office</vt:lpstr>
      <vt:lpstr>29_Тема Office</vt:lpstr>
      <vt:lpstr>30_Тема Office</vt:lpstr>
      <vt:lpstr>31_Тема Office</vt:lpstr>
      <vt:lpstr>Ситуативно-имитационное моделирование как способ актуализации знания и формирования умений безопасного поведения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безопасности в общении с незнакомцами</vt:lpstr>
      <vt:lpstr>Правило 4-х «НЕ»</vt:lpstr>
      <vt:lpstr>к</vt:lpstr>
      <vt:lpstr>Презентация PowerPoint</vt:lpstr>
      <vt:lpstr>Презентация PowerPoint</vt:lpstr>
      <vt:lpstr>Презентация PowerPoint</vt:lpstr>
      <vt:lpstr>Какое правило нарушила царевна?</vt:lpstr>
      <vt:lpstr>Презентация PowerPoint</vt:lpstr>
      <vt:lpstr>Как Волку удалось обмануть глупых поросят? Какое правило нужно помнить?</vt:lpstr>
      <vt:lpstr>Презентация PowerPoint</vt:lpstr>
      <vt:lpstr>Презентация PowerPoint</vt:lpstr>
      <vt:lpstr>Презентация PowerPoint</vt:lpstr>
      <vt:lpstr>Презентация PowerPoint</vt:lpstr>
      <vt:lpstr>Как, сама того не ведая, помогла Волку Красная Шапочка?</vt:lpstr>
      <vt:lpstr> Правило безопасности </vt:lpstr>
      <vt:lpstr>Презентация PowerPoint</vt:lpstr>
      <vt:lpstr>Правила безопасности </vt:lpstr>
      <vt:lpstr>Что сделал правильно Петушок после того, как Лиса его похитила?</vt:lpstr>
      <vt:lpstr>Правило безопасности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Ситуативно-имитационное моделирование как способ актуализации знания и формирования умений безопасного поведения </dc:title>
  <dc:creator>User</dc:creator>
  <cp:lastModifiedBy>User</cp:lastModifiedBy>
  <cp:revision>2</cp:revision>
  <dcterms:created xsi:type="dcterms:W3CDTF">2017-11-10T17:23:11Z</dcterms:created>
  <dcterms:modified xsi:type="dcterms:W3CDTF">2017-11-10T17:34:02Z</dcterms:modified>
</cp:coreProperties>
</file>