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4" r:id="rId4"/>
    <p:sldId id="285" r:id="rId5"/>
    <p:sldId id="340" r:id="rId6"/>
    <p:sldId id="341" r:id="rId7"/>
    <p:sldId id="344" r:id="rId8"/>
    <p:sldId id="343" r:id="rId9"/>
    <p:sldId id="347" r:id="rId10"/>
    <p:sldId id="345" r:id="rId11"/>
    <p:sldId id="346" r:id="rId12"/>
    <p:sldId id="295" r:id="rId13"/>
    <p:sldId id="294" r:id="rId14"/>
    <p:sldId id="349" r:id="rId15"/>
    <p:sldId id="350" r:id="rId16"/>
    <p:sldId id="342" r:id="rId17"/>
    <p:sldId id="339" r:id="rId18"/>
    <p:sldId id="284" r:id="rId19"/>
    <p:sldId id="293" r:id="rId20"/>
    <p:sldId id="336" r:id="rId21"/>
    <p:sldId id="296" r:id="rId22"/>
    <p:sldId id="327" r:id="rId23"/>
    <p:sldId id="300" r:id="rId24"/>
    <p:sldId id="306" r:id="rId25"/>
    <p:sldId id="314" r:id="rId26"/>
    <p:sldId id="299" r:id="rId27"/>
    <p:sldId id="308" r:id="rId28"/>
    <p:sldId id="316" r:id="rId29"/>
    <p:sldId id="302" r:id="rId30"/>
    <p:sldId id="310" r:id="rId31"/>
    <p:sldId id="317" r:id="rId32"/>
    <p:sldId id="33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FFBF"/>
    <a:srgbClr val="6BFF6B"/>
    <a:srgbClr val="D9FFD9"/>
    <a:srgbClr val="CCFF99"/>
    <a:srgbClr val="DDDDDD"/>
    <a:srgbClr val="BAE8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C8FA66-7CA0-4C24-8DC5-C5F4D97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1663700"/>
            <a:ext cx="715010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орожная </a:t>
            </a: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азбука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dirty="0" smtClean="0"/>
              <a:t> 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87800"/>
            <a:ext cx="6400800" cy="14859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Подготовили: Максимова О.Г.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Мухаматшина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А.Ф.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2017 г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" y="1166813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hop-totem.com/image/cache/data/sign/1.22_Russian_road_sign.svg-151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3" y="1346735"/>
            <a:ext cx="4213225" cy="39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4" y="389472"/>
            <a:ext cx="3895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8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0-tub-ru.yandex.net/i?id=272ea046dd6b6f194793855b0b0c1596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4" y="1489762"/>
            <a:ext cx="4111625" cy="36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4" y="510592"/>
            <a:ext cx="4149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5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Как называется этот знак?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644650"/>
            <a:ext cx="27114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244600"/>
            <a:ext cx="6651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552700" y="2413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ак 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называется этот знак? </a:t>
            </a:r>
            <a:endParaRPr lang="ru-RU" sz="2800" b="1" dirty="0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hop-totem.com/image/cache/data/sign/mandatory/4.5_Russian_road_sign.svg-110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1118030"/>
            <a:ext cx="3438526" cy="43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413000" y="503237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ак 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называется этот знак? </a:t>
            </a:r>
            <a:endParaRPr lang="ru-RU" sz="2800" b="1" dirty="0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0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hop-totem.com/image/cache/data/sign/mandatory/4.3_Russian_road_sign.svg-110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4" y="1342012"/>
            <a:ext cx="3362326" cy="42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681612"/>
            <a:ext cx="47974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92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091/0005f078-9817b738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62" y="114301"/>
            <a:ext cx="7517038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2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47649"/>
            <a:ext cx="65786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98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66800" y="330200"/>
            <a:ext cx="75057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ЛИШНИЙ?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9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138" y="1027113"/>
            <a:ext cx="2122487" cy="2122487"/>
          </a:xfrm>
          <a:noFill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1057275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1042988"/>
            <a:ext cx="20939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302000"/>
            <a:ext cx="2197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пешеходный-доро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3289300"/>
            <a:ext cx="242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Какой из этих знаков обозначает место, где можно переходить дорогу?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7813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527175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1627188"/>
            <a:ext cx="26352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562100" y="274638"/>
            <a:ext cx="6235700" cy="3573462"/>
          </a:xfrm>
          <a:solidFill>
            <a:srgbClr val="006600"/>
          </a:solid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задание № 1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158750"/>
            <a:ext cx="39909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1.Кто на дороге главный?</a:t>
            </a:r>
          </a:p>
        </p:txBody>
      </p:sp>
      <p:pic>
        <p:nvPicPr>
          <p:cNvPr id="11267" name="Picture 4" descr="1232364807_gai18[1]"/>
          <p:cNvPicPr>
            <a:picLocks noChangeAspect="1" noChangeArrowheads="1"/>
          </p:cNvPicPr>
          <p:nvPr/>
        </p:nvPicPr>
        <p:blipFill>
          <a:blip r:embed="rId2" cstate="print"/>
          <a:srcRect r="6198" b="13528"/>
          <a:stretch>
            <a:fillRect/>
          </a:stretch>
        </p:blipFill>
        <p:spPr bwMode="auto">
          <a:xfrm>
            <a:off x="654050" y="1095375"/>
            <a:ext cx="42608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9" descr="E:\ВСЁ ДетСад\БЕЗОПАСНОСТЬ\ПДД\557266-27c5e9e153aa3d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63600"/>
            <a:ext cx="3162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  <a:solidFill>
            <a:srgbClr val="7030A0"/>
          </a:solidFill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Задание № 2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6BFF6B"/>
                </a:solidFill>
              </a:rPr>
              <a:t>«Сказочный  транспорт»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93900" y="3035300"/>
            <a:ext cx="5359400" cy="1270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1. На чем ехал Емеля к царю во дворец?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79400"/>
            <a:ext cx="25400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39688"/>
            <a:ext cx="49911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31877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651000" y="3136900"/>
            <a:ext cx="523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Во что превратила добрая фея тыкву для Золушки?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0"/>
            <a:ext cx="6178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92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98600" y="37846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На чем летали Алладин и Жасмин?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1488" y="0"/>
            <a:ext cx="986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603500" y="2870200"/>
            <a:ext cx="4089400" cy="27178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2. Что помогало Маленькому Муку быстро передвигаться?</a:t>
            </a:r>
          </a:p>
        </p:txBody>
      </p:sp>
      <p:pic>
        <p:nvPicPr>
          <p:cNvPr id="1741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6375"/>
            <a:ext cx="2743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0"/>
            <a:ext cx="509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2882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57200" y="3244850"/>
            <a:ext cx="792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Личный транспорт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 Бабы Яги?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-12700"/>
            <a:ext cx="54276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66800" y="3594100"/>
            <a:ext cx="7861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Какой подарок сделали родители дяди Федора почтальону Печкину? </a:t>
            </a:r>
            <a:endParaRPr lang="ru-RU" sz="320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7686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54000"/>
            <a:ext cx="2540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082800" y="3263900"/>
            <a:ext cx="454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3. Чем смазывал моторчик Карлсон?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0"/>
            <a:ext cx="561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330200"/>
            <a:ext cx="39322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0"/>
            <a:ext cx="31035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11400" y="3365500"/>
            <a:ext cx="476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3. На чем катался Кай из сказки «Снежная королева»?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4568" y="-103214"/>
            <a:ext cx="4568825" cy="673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214313"/>
            <a:ext cx="32543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0" y="3721100"/>
            <a:ext cx="5207000" cy="1981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Что просил построить царь для ЗАБАВЫ?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0"/>
            <a:ext cx="7224713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2400" y="0"/>
            <a:ext cx="5689600" cy="533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ИГРА       отвечайте «да» или «нет».</a:t>
            </a:r>
            <a:b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 rot="-530250">
            <a:off x="-65088" y="681038"/>
            <a:ext cx="642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Быстрая в городе очень езда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Правила знаешь движения? </a:t>
            </a:r>
            <a:endParaRPr lang="ru-RU" sz="2800" b="1">
              <a:solidFill>
                <a:srgbClr val="FFFF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 rot="11602172" flipV="1">
            <a:off x="5089525" y="881063"/>
            <a:ext cx="4513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Вот в светофоре горит красный свет,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-605176">
            <a:off x="-46038" y="1893888"/>
            <a:ext cx="48164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Ну, а зеленый горит вот тогда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 rot="10163886" flipV="1">
            <a:off x="522288" y="2636838"/>
            <a:ext cx="515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Сел ты в автобус, не взял ты билет,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поступать полагается?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944861">
            <a:off x="4838700" y="23383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А чтоб не случилось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с тобою беда,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Следишь за движеньем внимательно?</a:t>
            </a:r>
            <a:r>
              <a:rPr lang="ru-RU" sz="2800" b="1"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727560">
            <a:off x="1362075" y="3857625"/>
            <a:ext cx="361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светофор не горит, света нет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Ты быстро бежишь через улицу?</a:t>
            </a:r>
            <a:r>
              <a:rPr lang="ru-RU" sz="2800" b="1">
                <a:solidFill>
                  <a:srgbClr val="FFFF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 rot="11787325" flipV="1">
            <a:off x="4527550" y="4156075"/>
            <a:ext cx="3398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Скажите, а папы 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 мамы всегда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Следуют этим правилам?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6" grpId="0"/>
      <p:bldP spid="54277" grpId="0"/>
      <p:bldP spid="54278" grpId="0"/>
      <p:bldP spid="542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10800000" flipV="1">
            <a:off x="1003300" y="457200"/>
            <a:ext cx="767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Как называются эти знаки? </a:t>
            </a:r>
            <a:endParaRPr lang="ru-RU" sz="2400" b="1" dirty="0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219200"/>
            <a:ext cx="3873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68325"/>
            <a:ext cx="3895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shop-totem.com/image/cache/data/sign/prohibiting/3.10_Russian_road_sign.svg-151x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6" y="1331722"/>
            <a:ext cx="3941763" cy="36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9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746124"/>
            <a:ext cx="3895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shop-totem.com/image/cache/data/sign/prohibiting/3.1_Russian_road_sign.svg-110x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1066006"/>
            <a:ext cx="3502026" cy="44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hop-totem.com/image/cache/data/sign/prohibiting/3.2_Russian_road_sign.svg-110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4" y="1179511"/>
            <a:ext cx="3540126" cy="45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4" y="679448"/>
            <a:ext cx="3895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24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hop-totem.com/image/cache/data/sign/prohibiting/3.4_Russian_road_sign.svg-110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985255"/>
            <a:ext cx="3692528" cy="46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4" y="281992"/>
            <a:ext cx="3895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04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hop-totem.com/image/cache/data/sign/1.1_Russian_road_sign.svg-110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4" y="760121"/>
            <a:ext cx="3121025" cy="39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hop-totem.com/image/cache/data/sign/1.2_Russian_road_sign.svg-110x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3" y="889429"/>
            <a:ext cx="3019426" cy="38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3" y="566372"/>
            <a:ext cx="7669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1481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221</Words>
  <Application>Microsoft Office PowerPoint</Application>
  <PresentationFormat>Экран (4:3)</PresentationFormat>
  <Paragraphs>43</Paragraphs>
  <Slides>32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Оформление по умолчанию</vt:lpstr>
      <vt:lpstr> «Дорожная азбука» </vt:lpstr>
      <vt:lpstr>задание № 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называется этот знак?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Какой из этих знаков обозначает место, где можно переходить дорогу?  </vt:lpstr>
      <vt:lpstr>Презентация PowerPoint</vt:lpstr>
      <vt:lpstr>1.Кто на дороге главный?</vt:lpstr>
      <vt:lpstr>Задание № 2  «Сказочный  транспорт»</vt:lpstr>
      <vt:lpstr>  1. На чем ехал Емеля к царю во дворец?  </vt:lpstr>
      <vt:lpstr>Презентация PowerPoint</vt:lpstr>
      <vt:lpstr>Презентация PowerPoint</vt:lpstr>
      <vt:lpstr> 2. Что помогало Маленькому Муку быстро передвигаться?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просил построить царь для ЗАБАВЫ?</vt:lpstr>
      <vt:lpstr>Презентация PowerPoint</vt:lpstr>
    </vt:vector>
  </TitlesOfParts>
  <Company>Poisk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113</cp:revision>
  <dcterms:created xsi:type="dcterms:W3CDTF">2009-06-02T03:41:31Z</dcterms:created>
  <dcterms:modified xsi:type="dcterms:W3CDTF">2017-11-07T11:31:01Z</dcterms:modified>
</cp:coreProperties>
</file>