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23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11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3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89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15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68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06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7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25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57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2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EBD8-7192-4B56-8979-F816E0011B95}" type="datetimeFigureOut">
              <a:rPr lang="ru-RU" smtClean="0"/>
              <a:t>14.12.2015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13DF2-91A4-44D2-9C58-FBA9338375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17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1" y="116632"/>
            <a:ext cx="9215814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313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597" y="144589"/>
            <a:ext cx="9202888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2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39BF80F6F64CD4E9627B11806D53D15" ma:contentTypeVersion="0" ma:contentTypeDescription="Создание документа." ma:contentTypeScope="" ma:versionID="1f3b89d38a8e4240c7cab7ac6a5220d9">
  <xsd:schema xmlns:xsd="http://www.w3.org/2001/XMLSchema" xmlns:p="http://schemas.microsoft.com/office/2006/metadata/properties" targetNamespace="http://schemas.microsoft.com/office/2006/metadata/properties" ma:root="true" ma:fieldsID="675046c3b3c761a0fb0d20c775fe9c3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0C8EA28-8A8B-497F-A9A6-56B71ACD6B48}"/>
</file>

<file path=customXml/itemProps2.xml><?xml version="1.0" encoding="utf-8"?>
<ds:datastoreItem xmlns:ds="http://schemas.openxmlformats.org/officeDocument/2006/customXml" ds:itemID="{626638D1-BD68-4601-83B5-81B05447F20D}"/>
</file>

<file path=customXml/itemProps3.xml><?xml version="1.0" encoding="utf-8"?>
<ds:datastoreItem xmlns:ds="http://schemas.openxmlformats.org/officeDocument/2006/customXml" ds:itemID="{0F0E593F-961A-4F03-89DE-96C79A1B2988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1</cp:revision>
  <dcterms:created xsi:type="dcterms:W3CDTF">2015-12-14T18:00:35Z</dcterms:created>
  <dcterms:modified xsi:type="dcterms:W3CDTF">2015-12-14T18:04:10Z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0x010100239BF80F6F64CD4E9627B11806D53D15</vt:lpwstr>
  </property>
</Properties>
</file>