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8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9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0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1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2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3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14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15.xml" ContentType="application/vnd.openxmlformats-officedocument.theme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16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theme/theme17.xml" ContentType="application/vnd.openxmlformats-officedocument.theme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theme/theme18.xml" ContentType="application/vnd.openxmlformats-officedocument.theme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19.xml" ContentType="application/vnd.openxmlformats-officedocument.theme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theme/theme20.xml" ContentType="application/vnd.openxmlformats-officedocument.theme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theme/theme21.xml" ContentType="application/vnd.openxmlformats-officedocument.theme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theme/theme22.xml" ContentType="application/vnd.openxmlformats-officedocument.theme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3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theme/theme24.xml" ContentType="application/vnd.openxmlformats-officedocument.theme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theme/theme25.xml" ContentType="application/vnd.openxmlformats-officedocument.theme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theme/theme26.xml" ContentType="application/vnd.openxmlformats-officedocument.theme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theme/theme27.xml" ContentType="application/vnd.openxmlformats-officedocument.theme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theme/theme2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  <p:sldMasterId id="2147483690" r:id="rId4"/>
    <p:sldMasterId id="2147483705" r:id="rId5"/>
    <p:sldMasterId id="2147483720" r:id="rId6"/>
    <p:sldMasterId id="2147483735" r:id="rId7"/>
    <p:sldMasterId id="2147483750" r:id="rId8"/>
    <p:sldMasterId id="2147483765" r:id="rId9"/>
    <p:sldMasterId id="2147483780" r:id="rId10"/>
    <p:sldMasterId id="2147483795" r:id="rId11"/>
    <p:sldMasterId id="2147483810" r:id="rId12"/>
    <p:sldMasterId id="2147483825" r:id="rId13"/>
    <p:sldMasterId id="2147483840" r:id="rId14"/>
    <p:sldMasterId id="2147483855" r:id="rId15"/>
    <p:sldMasterId id="2147483870" r:id="rId16"/>
    <p:sldMasterId id="2147483885" r:id="rId17"/>
    <p:sldMasterId id="2147483900" r:id="rId18"/>
    <p:sldMasterId id="2147483915" r:id="rId19"/>
    <p:sldMasterId id="2147483930" r:id="rId20"/>
    <p:sldMasterId id="2147483945" r:id="rId21"/>
    <p:sldMasterId id="2147483960" r:id="rId22"/>
    <p:sldMasterId id="2147483975" r:id="rId23"/>
    <p:sldMasterId id="2147483990" r:id="rId24"/>
    <p:sldMasterId id="2147484020" r:id="rId25"/>
    <p:sldMasterId id="2147484035" r:id="rId26"/>
    <p:sldMasterId id="2147484050" r:id="rId27"/>
    <p:sldMasterId id="2147484065" r:id="rId28"/>
  </p:sldMasterIdLst>
  <p:sldIdLst>
    <p:sldId id="256" r:id="rId29"/>
    <p:sldId id="257" r:id="rId30"/>
    <p:sldId id="258" r:id="rId31"/>
    <p:sldId id="259" r:id="rId32"/>
    <p:sldId id="260" r:id="rId33"/>
    <p:sldId id="261" r:id="rId34"/>
    <p:sldId id="262" r:id="rId35"/>
    <p:sldId id="263" r:id="rId36"/>
    <p:sldId id="264" r:id="rId37"/>
    <p:sldId id="265" r:id="rId38"/>
    <p:sldId id="266" r:id="rId39"/>
    <p:sldId id="267" r:id="rId40"/>
    <p:sldId id="268" r:id="rId41"/>
    <p:sldId id="269" r:id="rId42"/>
    <p:sldId id="270" r:id="rId43"/>
    <p:sldId id="271" r:id="rId44"/>
    <p:sldId id="272" r:id="rId45"/>
    <p:sldId id="273" r:id="rId46"/>
    <p:sldId id="274" r:id="rId47"/>
    <p:sldId id="275" r:id="rId48"/>
    <p:sldId id="276" r:id="rId49"/>
    <p:sldId id="277" r:id="rId50"/>
    <p:sldId id="278" r:id="rId51"/>
    <p:sldId id="280" r:id="rId52"/>
    <p:sldId id="281" r:id="rId53"/>
    <p:sldId id="282" r:id="rId54"/>
    <p:sldId id="283" r:id="rId55"/>
    <p:sldId id="288" r:id="rId56"/>
    <p:sldId id="289" r:id="rId5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1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6.xml"/><Relationship Id="rId42" Type="http://schemas.openxmlformats.org/officeDocument/2006/relationships/slide" Target="slides/slide14.xml"/><Relationship Id="rId47" Type="http://schemas.openxmlformats.org/officeDocument/2006/relationships/slide" Target="slides/slide19.xml"/><Relationship Id="rId50" Type="http://schemas.openxmlformats.org/officeDocument/2006/relationships/slide" Target="slides/slide22.xml"/><Relationship Id="rId55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1.xml"/><Relationship Id="rId41" Type="http://schemas.openxmlformats.org/officeDocument/2006/relationships/slide" Target="slides/slide13.xml"/><Relationship Id="rId54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40" Type="http://schemas.openxmlformats.org/officeDocument/2006/relationships/slide" Target="slides/slide12.xml"/><Relationship Id="rId45" Type="http://schemas.openxmlformats.org/officeDocument/2006/relationships/slide" Target="slides/slide17.xml"/><Relationship Id="rId53" Type="http://schemas.openxmlformats.org/officeDocument/2006/relationships/slide" Target="slides/slide25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8.xml"/><Relationship Id="rId49" Type="http://schemas.openxmlformats.org/officeDocument/2006/relationships/slide" Target="slides/slide21.xml"/><Relationship Id="rId57" Type="http://schemas.openxmlformats.org/officeDocument/2006/relationships/slide" Target="slides/slide29.xml"/><Relationship Id="rId61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3.xml"/><Relationship Id="rId44" Type="http://schemas.openxmlformats.org/officeDocument/2006/relationships/slide" Target="slides/slide16.xml"/><Relationship Id="rId52" Type="http://schemas.openxmlformats.org/officeDocument/2006/relationships/slide" Target="slides/slide24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slide" Target="slides/slide15.xml"/><Relationship Id="rId48" Type="http://schemas.openxmlformats.org/officeDocument/2006/relationships/slide" Target="slides/slide20.xml"/><Relationship Id="rId56" Type="http://schemas.openxmlformats.org/officeDocument/2006/relationships/slide" Target="slides/slide2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46" Type="http://schemas.openxmlformats.org/officeDocument/2006/relationships/slide" Target="slides/slide18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7A71-A61D-438A-9C13-1ED6E8CE6C1E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8097-A728-42CF-967B-54EFB7088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078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7A71-A61D-438A-9C13-1ED6E8CE6C1E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8097-A728-42CF-967B-54EFB7088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71838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68F67-8211-4A0C-A6BC-D6EF1910698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52022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61AC9-7AC1-445D-ADF1-E7A15B7B00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28416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AE068-6993-4CA6-A006-33411373EFE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5040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D7E80-47C0-44D6-B054-4C0F1891F3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24275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DD0DA-6CFD-4267-8620-E3B1C43977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1753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11323-3694-42E7-A8E0-432AC97F62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06669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C0260-866D-40FB-85BF-B1FEDFE125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3405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B5EAF-705E-43E0-AF66-9D5716EB4E2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39057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78585-D50B-4239-9C5A-FF6E7F9CBE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96994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BAED0-EABE-450A-BE02-ABF33C6979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170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7A71-A61D-438A-9C13-1ED6E8CE6C1E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8097-A728-42CF-967B-54EFB7088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32408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BF8DB-7224-4CEB-9A6B-987F5E2FD2B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0657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A85FE-10A2-4668-8BDB-905355594A8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98086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12661-5192-4BB7-AF1F-20C73F2351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1136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52C29-70B8-4C9D-B364-4DFF4DF306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74152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68F67-8211-4A0C-A6BC-D6EF1910698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22486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61AC9-7AC1-445D-ADF1-E7A15B7B00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070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AE068-6993-4CA6-A006-33411373EFE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83983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D7E80-47C0-44D6-B054-4C0F1891F3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14055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DD0DA-6CFD-4267-8620-E3B1C43977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70567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11323-3694-42E7-A8E0-432AC97F62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50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BF8DB-7224-4CEB-9A6B-987F5E2FD2B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42430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C0260-866D-40FB-85BF-B1FEDFE125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3149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B5EAF-705E-43E0-AF66-9D5716EB4E2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159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78585-D50B-4239-9C5A-FF6E7F9CBE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20905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BAED0-EABE-450A-BE02-ABF33C6979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47885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BF8DB-7224-4CEB-9A6B-987F5E2FD2B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42586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A85FE-10A2-4668-8BDB-905355594A8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73245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12661-5192-4BB7-AF1F-20C73F2351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42658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52C29-70B8-4C9D-B364-4DFF4DF306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10653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68F67-8211-4A0C-A6BC-D6EF1910698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54985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61AC9-7AC1-445D-ADF1-E7A15B7B00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854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A85FE-10A2-4668-8BDB-905355594A8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07750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AE068-6993-4CA6-A006-33411373EFE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59782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D7E80-47C0-44D6-B054-4C0F1891F3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07488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DD0DA-6CFD-4267-8620-E3B1C43977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53676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11323-3694-42E7-A8E0-432AC97F62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71249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C0260-866D-40FB-85BF-B1FEDFE125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49789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B5EAF-705E-43E0-AF66-9D5716EB4E2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1028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78585-D50B-4239-9C5A-FF6E7F9CBE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88327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BAED0-EABE-450A-BE02-ABF33C6979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5673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BF8DB-7224-4CEB-9A6B-987F5E2FD2B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28325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A85FE-10A2-4668-8BDB-905355594A8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051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12661-5192-4BB7-AF1F-20C73F2351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38998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12661-5192-4BB7-AF1F-20C73F2351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5420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52C29-70B8-4C9D-B364-4DFF4DF306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8031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68F67-8211-4A0C-A6BC-D6EF1910698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27434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61AC9-7AC1-445D-ADF1-E7A15B7B00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45071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AE068-6993-4CA6-A006-33411373EFE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99630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D7E80-47C0-44D6-B054-4C0F1891F3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88008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DD0DA-6CFD-4267-8620-E3B1C43977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78158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11323-3694-42E7-A8E0-432AC97F62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23498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C0260-866D-40FB-85BF-B1FEDFE125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48738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B5EAF-705E-43E0-AF66-9D5716EB4E2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179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52C29-70B8-4C9D-B364-4DFF4DF306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2179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78585-D50B-4239-9C5A-FF6E7F9CBE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62636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BAED0-EABE-450A-BE02-ABF33C6979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75621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BF8DB-7224-4CEB-9A6B-987F5E2FD2B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75318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A85FE-10A2-4668-8BDB-905355594A8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3785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12661-5192-4BB7-AF1F-20C73F2351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19855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52C29-70B8-4C9D-B364-4DFF4DF306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81025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68F67-8211-4A0C-A6BC-D6EF1910698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90087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61AC9-7AC1-445D-ADF1-E7A15B7B00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89979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AE068-6993-4CA6-A006-33411373EFE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53206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D7E80-47C0-44D6-B054-4C0F1891F3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797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68F67-8211-4A0C-A6BC-D6EF1910698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77278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DD0DA-6CFD-4267-8620-E3B1C43977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55886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11323-3694-42E7-A8E0-432AC97F62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12578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C0260-866D-40FB-85BF-B1FEDFE125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56685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B5EAF-705E-43E0-AF66-9D5716EB4E2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23803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78585-D50B-4239-9C5A-FF6E7F9CBE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95126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BAED0-EABE-450A-BE02-ABF33C6979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69113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BF8DB-7224-4CEB-9A6B-987F5E2FD2B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33029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A85FE-10A2-4668-8BDB-905355594A8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23674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12661-5192-4BB7-AF1F-20C73F2351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03280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52C29-70B8-4C9D-B364-4DFF4DF306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02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61AC9-7AC1-445D-ADF1-E7A15B7B00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75521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68F67-8211-4A0C-A6BC-D6EF1910698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05383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61AC9-7AC1-445D-ADF1-E7A15B7B00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0383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AE068-6993-4CA6-A006-33411373EFE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55117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D7E80-47C0-44D6-B054-4C0F1891F3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98143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DD0DA-6CFD-4267-8620-E3B1C43977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8005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11323-3694-42E7-A8E0-432AC97F62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77403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C0260-866D-40FB-85BF-B1FEDFE125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21665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B5EAF-705E-43E0-AF66-9D5716EB4E2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53169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78585-D50B-4239-9C5A-FF6E7F9CBE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09418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BAED0-EABE-450A-BE02-ABF33C6979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973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AE068-6993-4CA6-A006-33411373EFE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49162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BF8DB-7224-4CEB-9A6B-987F5E2FD2B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52743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A85FE-10A2-4668-8BDB-905355594A8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33145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12661-5192-4BB7-AF1F-20C73F2351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28557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52C29-70B8-4C9D-B364-4DFF4DF306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51923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68F67-8211-4A0C-A6BC-D6EF1910698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86748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61AC9-7AC1-445D-ADF1-E7A15B7B00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41179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AE068-6993-4CA6-A006-33411373EFE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14382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D7E80-47C0-44D6-B054-4C0F1891F3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17045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DD0DA-6CFD-4267-8620-E3B1C43977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26038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11323-3694-42E7-A8E0-432AC97F62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898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D7E80-47C0-44D6-B054-4C0F1891F3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43666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C0260-866D-40FB-85BF-B1FEDFE125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54994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B5EAF-705E-43E0-AF66-9D5716EB4E2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2939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78585-D50B-4239-9C5A-FF6E7F9CBE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14921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BAED0-EABE-450A-BE02-ABF33C6979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98313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BF8DB-7224-4CEB-9A6B-987F5E2FD2B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93218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A85FE-10A2-4668-8BDB-905355594A8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09688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12661-5192-4BB7-AF1F-20C73F2351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20400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52C29-70B8-4C9D-B364-4DFF4DF306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74466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68F67-8211-4A0C-A6BC-D6EF1910698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33559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61AC9-7AC1-445D-ADF1-E7A15B7B00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875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7A71-A61D-438A-9C13-1ED6E8CE6C1E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8097-A728-42CF-967B-54EFB7088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8428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DD0DA-6CFD-4267-8620-E3B1C43977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06121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AE068-6993-4CA6-A006-33411373EFE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49551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D7E80-47C0-44D6-B054-4C0F1891F3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17519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DD0DA-6CFD-4267-8620-E3B1C43977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01720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11323-3694-42E7-A8E0-432AC97F62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97833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C0260-866D-40FB-85BF-B1FEDFE125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97684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B5EAF-705E-43E0-AF66-9D5716EB4E2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87447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78585-D50B-4239-9C5A-FF6E7F9CBE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9809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BAED0-EABE-450A-BE02-ABF33C6979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45054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BF8DB-7224-4CEB-9A6B-987F5E2FD2B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38769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A85FE-10A2-4668-8BDB-905355594A8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7972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11323-3694-42E7-A8E0-432AC97F62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87006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12661-5192-4BB7-AF1F-20C73F2351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907369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52C29-70B8-4C9D-B364-4DFF4DF306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88817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68F67-8211-4A0C-A6BC-D6EF1910698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97850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61AC9-7AC1-445D-ADF1-E7A15B7B00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0219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AE068-6993-4CA6-A006-33411373EFE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0245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D7E80-47C0-44D6-B054-4C0F1891F3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17263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DD0DA-6CFD-4267-8620-E3B1C43977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43843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11323-3694-42E7-A8E0-432AC97F62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6605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C0260-866D-40FB-85BF-B1FEDFE125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37894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B5EAF-705E-43E0-AF66-9D5716EB4E2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5827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C0260-866D-40FB-85BF-B1FEDFE125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5103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78585-D50B-4239-9C5A-FF6E7F9CBE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21937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BAED0-EABE-450A-BE02-ABF33C6979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40125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BF8DB-7224-4CEB-9A6B-987F5E2FD2B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79399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A85FE-10A2-4668-8BDB-905355594A8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388643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12661-5192-4BB7-AF1F-20C73F2351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74433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52C29-70B8-4C9D-B364-4DFF4DF306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54436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68F67-8211-4A0C-A6BC-D6EF1910698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26701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61AC9-7AC1-445D-ADF1-E7A15B7B00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19222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AE068-6993-4CA6-A006-33411373EFE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39848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D7E80-47C0-44D6-B054-4C0F1891F3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2524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B5EAF-705E-43E0-AF66-9D5716EB4E2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40049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DD0DA-6CFD-4267-8620-E3B1C43977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19783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11323-3694-42E7-A8E0-432AC97F62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93445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C0260-866D-40FB-85BF-B1FEDFE125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42520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B5EAF-705E-43E0-AF66-9D5716EB4E2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60100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78585-D50B-4239-9C5A-FF6E7F9CBE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047962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BAED0-EABE-450A-BE02-ABF33C6979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243363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BF8DB-7224-4CEB-9A6B-987F5E2FD2B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389435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A85FE-10A2-4668-8BDB-905355594A8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90689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12661-5192-4BB7-AF1F-20C73F2351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96666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52C29-70B8-4C9D-B364-4DFF4DF306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5226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78585-D50B-4239-9C5A-FF6E7F9CBE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066951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68F67-8211-4A0C-A6BC-D6EF1910698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54202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61AC9-7AC1-445D-ADF1-E7A15B7B00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022946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AE068-6993-4CA6-A006-33411373EFE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082948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D7E80-47C0-44D6-B054-4C0F1891F3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867089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DD0DA-6CFD-4267-8620-E3B1C43977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319128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11323-3694-42E7-A8E0-432AC97F62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559296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C0260-866D-40FB-85BF-B1FEDFE125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200609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B5EAF-705E-43E0-AF66-9D5716EB4E2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62570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78585-D50B-4239-9C5A-FF6E7F9CBE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546347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BAED0-EABE-450A-BE02-ABF33C6979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140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BAED0-EABE-450A-BE02-ABF33C6979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708339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BF8DB-7224-4CEB-9A6B-987F5E2FD2B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728175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A85FE-10A2-4668-8BDB-905355594A8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755084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12661-5192-4BB7-AF1F-20C73F2351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61242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52C29-70B8-4C9D-B364-4DFF4DF306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828867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68F67-8211-4A0C-A6BC-D6EF1910698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384852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61AC9-7AC1-445D-ADF1-E7A15B7B00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971231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AE068-6993-4CA6-A006-33411373EFE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850719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D7E80-47C0-44D6-B054-4C0F1891F3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362708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DD0DA-6CFD-4267-8620-E3B1C43977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79786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11323-3694-42E7-A8E0-432AC97F62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0333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BF8DB-7224-4CEB-9A6B-987F5E2FD2B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76068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C0260-866D-40FB-85BF-B1FEDFE125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08213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B5EAF-705E-43E0-AF66-9D5716EB4E2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259476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78585-D50B-4239-9C5A-FF6E7F9CBE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419051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BAED0-EABE-450A-BE02-ABF33C6979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290241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BF8DB-7224-4CEB-9A6B-987F5E2FD2B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432785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A85FE-10A2-4668-8BDB-905355594A8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522431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12661-5192-4BB7-AF1F-20C73F2351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965935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52C29-70B8-4C9D-B364-4DFF4DF306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048708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68F67-8211-4A0C-A6BC-D6EF1910698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95771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61AC9-7AC1-445D-ADF1-E7A15B7B00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73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A85FE-10A2-4668-8BDB-905355594A8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52139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AE068-6993-4CA6-A006-33411373EFE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991217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D7E80-47C0-44D6-B054-4C0F1891F3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92490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DD0DA-6CFD-4267-8620-E3B1C43977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66173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11323-3694-42E7-A8E0-432AC97F62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565960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C0260-866D-40FB-85BF-B1FEDFE125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696619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B5EAF-705E-43E0-AF66-9D5716EB4E2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10115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78585-D50B-4239-9C5A-FF6E7F9CBE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526053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BAED0-EABE-450A-BE02-ABF33C6979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177386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BF8DB-7224-4CEB-9A6B-987F5E2FD2B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016569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A85FE-10A2-4668-8BDB-905355594A8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886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12661-5192-4BB7-AF1F-20C73F2351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53482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12661-5192-4BB7-AF1F-20C73F2351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5794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52C29-70B8-4C9D-B364-4DFF4DF306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630912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68F67-8211-4A0C-A6BC-D6EF1910698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08972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61AC9-7AC1-445D-ADF1-E7A15B7B00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616916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AE068-6993-4CA6-A006-33411373EFE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64092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D7E80-47C0-44D6-B054-4C0F1891F3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528722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DD0DA-6CFD-4267-8620-E3B1C43977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453383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11323-3694-42E7-A8E0-432AC97F62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64136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C0260-866D-40FB-85BF-B1FEDFE125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22844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B5EAF-705E-43E0-AF66-9D5716EB4E2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1047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52C29-70B8-4C9D-B364-4DFF4DF306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5129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78585-D50B-4239-9C5A-FF6E7F9CBE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947872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BAED0-EABE-450A-BE02-ABF33C6979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104213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BF8DB-7224-4CEB-9A6B-987F5E2FD2B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353956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A85FE-10A2-4668-8BDB-905355594A8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194940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12661-5192-4BB7-AF1F-20C73F2351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01542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52C29-70B8-4C9D-B364-4DFF4DF306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287797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68F67-8211-4A0C-A6BC-D6EF1910698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455561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61AC9-7AC1-445D-ADF1-E7A15B7B00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455378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AE068-6993-4CA6-A006-33411373EFE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416743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D7E80-47C0-44D6-B054-4C0F1891F3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98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7A71-A61D-438A-9C13-1ED6E8CE6C1E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8097-A728-42CF-967B-54EFB7088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0832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68F67-8211-4A0C-A6BC-D6EF1910698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3201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DD0DA-6CFD-4267-8620-E3B1C43977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509293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11323-3694-42E7-A8E0-432AC97F62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46675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C0260-866D-40FB-85BF-B1FEDFE125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54959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B5EAF-705E-43E0-AF66-9D5716EB4E2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50837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78585-D50B-4239-9C5A-FF6E7F9CBE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014768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BAED0-EABE-450A-BE02-ABF33C6979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566534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BF8DB-7224-4CEB-9A6B-987F5E2FD2B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593608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A85FE-10A2-4668-8BDB-905355594A8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426742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12661-5192-4BB7-AF1F-20C73F2351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064975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52C29-70B8-4C9D-B364-4DFF4DF306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4380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61AC9-7AC1-445D-ADF1-E7A15B7B00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515483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68F67-8211-4A0C-A6BC-D6EF1910698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150257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61AC9-7AC1-445D-ADF1-E7A15B7B00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017145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AE068-6993-4CA6-A006-33411373EFE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166364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D7E80-47C0-44D6-B054-4C0F1891F3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17131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DD0DA-6CFD-4267-8620-E3B1C43977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654023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11323-3694-42E7-A8E0-432AC97F62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428292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C0260-866D-40FB-85BF-B1FEDFE125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182389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B5EAF-705E-43E0-AF66-9D5716EB4E2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32819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78585-D50B-4239-9C5A-FF6E7F9CBE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192444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BAED0-EABE-450A-BE02-ABF33C6979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990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AE068-6993-4CA6-A006-33411373EFE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1688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BF8DB-7224-4CEB-9A6B-987F5E2FD2B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998927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A85FE-10A2-4668-8BDB-905355594A8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712283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12661-5192-4BB7-AF1F-20C73F2351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359657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52C29-70B8-4C9D-B364-4DFF4DF306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18418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68F67-8211-4A0C-A6BC-D6EF1910698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157423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61AC9-7AC1-445D-ADF1-E7A15B7B00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06828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AE068-6993-4CA6-A006-33411373EFE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409898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D7E80-47C0-44D6-B054-4C0F1891F3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570814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DD0DA-6CFD-4267-8620-E3B1C43977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663235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11323-3694-42E7-A8E0-432AC97F62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2919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D7E80-47C0-44D6-B054-4C0F1891F3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814557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C0260-866D-40FB-85BF-B1FEDFE125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89946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B5EAF-705E-43E0-AF66-9D5716EB4E2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956462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78585-D50B-4239-9C5A-FF6E7F9CBE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459795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BAED0-EABE-450A-BE02-ABF33C6979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661067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BF8DB-7224-4CEB-9A6B-987F5E2FD2B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30497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A85FE-10A2-4668-8BDB-905355594A8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685572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12661-5192-4BB7-AF1F-20C73F2351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110241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52C29-70B8-4C9D-B364-4DFF4DF306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69411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68F67-8211-4A0C-A6BC-D6EF1910698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159189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61AC9-7AC1-445D-ADF1-E7A15B7B00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7818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DD0DA-6CFD-4267-8620-E3B1C43977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94995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AE068-6993-4CA6-A006-33411373EFE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18245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D7E80-47C0-44D6-B054-4C0F1891F3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031656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DD0DA-6CFD-4267-8620-E3B1C43977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631658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11323-3694-42E7-A8E0-432AC97F62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137363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C0260-866D-40FB-85BF-B1FEDFE125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039354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B5EAF-705E-43E0-AF66-9D5716EB4E2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247624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78585-D50B-4239-9C5A-FF6E7F9CBE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616663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BAED0-EABE-450A-BE02-ABF33C6979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812109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BF8DB-7224-4CEB-9A6B-987F5E2FD2B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664964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A85FE-10A2-4668-8BDB-905355594A8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7506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11323-3694-42E7-A8E0-432AC97F62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183555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12661-5192-4BB7-AF1F-20C73F2351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166335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52C29-70B8-4C9D-B364-4DFF4DF306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437964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68F67-8211-4A0C-A6BC-D6EF1910698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399703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61AC9-7AC1-445D-ADF1-E7A15B7B00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658329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AE068-6993-4CA6-A006-33411373EFE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38721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D7E80-47C0-44D6-B054-4C0F1891F3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392421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DD0DA-6CFD-4267-8620-E3B1C43977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246988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11323-3694-42E7-A8E0-432AC97F62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17393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C0260-866D-40FB-85BF-B1FEDFE125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163057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B5EAF-705E-43E0-AF66-9D5716EB4E2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131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C0260-866D-40FB-85BF-B1FEDFE125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417984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78585-D50B-4239-9C5A-FF6E7F9CBE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899794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BAED0-EABE-450A-BE02-ABF33C6979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882040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BF8DB-7224-4CEB-9A6B-987F5E2FD2B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532315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A85FE-10A2-4668-8BDB-905355594A8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027587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12661-5192-4BB7-AF1F-20C73F2351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593110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52C29-70B8-4C9D-B364-4DFF4DF306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53007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68F67-8211-4A0C-A6BC-D6EF1910698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693191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61AC9-7AC1-445D-ADF1-E7A15B7B00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956934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AE068-6993-4CA6-A006-33411373EFE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900190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D7E80-47C0-44D6-B054-4C0F1891F3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813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B5EAF-705E-43E0-AF66-9D5716EB4E2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207806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DD0DA-6CFD-4267-8620-E3B1C43977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213983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11323-3694-42E7-A8E0-432AC97F62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169494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C0260-866D-40FB-85BF-B1FEDFE125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000676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B5EAF-705E-43E0-AF66-9D5716EB4E2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21098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78585-D50B-4239-9C5A-FF6E7F9CBE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545337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BAED0-EABE-450A-BE02-ABF33C6979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077620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BF8DB-7224-4CEB-9A6B-987F5E2FD2B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0818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A85FE-10A2-4668-8BDB-905355594A8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402431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12661-5192-4BB7-AF1F-20C73F2351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909995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52C29-70B8-4C9D-B364-4DFF4DF306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8420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78585-D50B-4239-9C5A-FF6E7F9CBE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807055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68F67-8211-4A0C-A6BC-D6EF1910698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170303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61AC9-7AC1-445D-ADF1-E7A15B7B00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889417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AE068-6993-4CA6-A006-33411373EFE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302205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D7E80-47C0-44D6-B054-4C0F1891F3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322019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DD0DA-6CFD-4267-8620-E3B1C43977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266923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11323-3694-42E7-A8E0-432AC97F62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653947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C0260-866D-40FB-85BF-B1FEDFE125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228071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B5EAF-705E-43E0-AF66-9D5716EB4E2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055379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78585-D50B-4239-9C5A-FF6E7F9CBE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218729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BAED0-EABE-450A-BE02-ABF33C6979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752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BAED0-EABE-450A-BE02-ABF33C6979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367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7A71-A61D-438A-9C13-1ED6E8CE6C1E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8097-A728-42CF-967B-54EFB7088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6826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BF8DB-7224-4CEB-9A6B-987F5E2FD2B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855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A85FE-10A2-4668-8BDB-905355594A8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802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12661-5192-4BB7-AF1F-20C73F2351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4840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52C29-70B8-4C9D-B364-4DFF4DF306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5871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68F67-8211-4A0C-A6BC-D6EF1910698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456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61AC9-7AC1-445D-ADF1-E7A15B7B00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724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AE068-6993-4CA6-A006-33411373EFE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9853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D7E80-47C0-44D6-B054-4C0F1891F3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500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DD0DA-6CFD-4267-8620-E3B1C43977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3277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11323-3694-42E7-A8E0-432AC97F62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47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7A71-A61D-438A-9C13-1ED6E8CE6C1E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8097-A728-42CF-967B-54EFB7088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1153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C0260-866D-40FB-85BF-B1FEDFE125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9893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B5EAF-705E-43E0-AF66-9D5716EB4E2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5029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78585-D50B-4239-9C5A-FF6E7F9CBE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7887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BAED0-EABE-450A-BE02-ABF33C6979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4014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BF8DB-7224-4CEB-9A6B-987F5E2FD2B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2251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A85FE-10A2-4668-8BDB-905355594A8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3387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12661-5192-4BB7-AF1F-20C73F2351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9814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52C29-70B8-4C9D-B364-4DFF4DF306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8584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68F67-8211-4A0C-A6BC-D6EF1910698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2128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61AC9-7AC1-445D-ADF1-E7A15B7B00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41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7A71-A61D-438A-9C13-1ED6E8CE6C1E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8097-A728-42CF-967B-54EFB7088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7676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AE068-6993-4CA6-A006-33411373EFE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5679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D7E80-47C0-44D6-B054-4C0F1891F3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9903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DD0DA-6CFD-4267-8620-E3B1C43977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2561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11323-3694-42E7-A8E0-432AC97F62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0824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C0260-866D-40FB-85BF-B1FEDFE125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3776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B5EAF-705E-43E0-AF66-9D5716EB4E2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2901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78585-D50B-4239-9C5A-FF6E7F9CBE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718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BAED0-EABE-450A-BE02-ABF33C6979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5206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BF8DB-7224-4CEB-9A6B-987F5E2FD2B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9115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A85FE-10A2-4668-8BDB-905355594A8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704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7A71-A61D-438A-9C13-1ED6E8CE6C1E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8097-A728-42CF-967B-54EFB7088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62644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12661-5192-4BB7-AF1F-20C73F2351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7429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52C29-70B8-4C9D-B364-4DFF4DF306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3600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68F67-8211-4A0C-A6BC-D6EF1910698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3217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61AC9-7AC1-445D-ADF1-E7A15B7B00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3339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AE068-6993-4CA6-A006-33411373EFE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45032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D7E80-47C0-44D6-B054-4C0F1891F3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3452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DD0DA-6CFD-4267-8620-E3B1C43977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26035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11323-3694-42E7-A8E0-432AC97F62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6901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C0260-866D-40FB-85BF-B1FEDFE125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4969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B5EAF-705E-43E0-AF66-9D5716EB4E2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8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7A71-A61D-438A-9C13-1ED6E8CE6C1E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8097-A728-42CF-967B-54EFB7088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5540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78585-D50B-4239-9C5A-FF6E7F9CBE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6950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BAED0-EABE-450A-BE02-ABF33C6979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2154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BF8DB-7224-4CEB-9A6B-987F5E2FD2B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35373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A85FE-10A2-4668-8BDB-905355594A8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0374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12661-5192-4BB7-AF1F-20C73F2351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25851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52C29-70B8-4C9D-B364-4DFF4DF306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3932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68F67-8211-4A0C-A6BC-D6EF1910698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6109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61AC9-7AC1-445D-ADF1-E7A15B7B00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70846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AE068-6993-4CA6-A006-33411373EFE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98656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D7E80-47C0-44D6-B054-4C0F1891F3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45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7A71-A61D-438A-9C13-1ED6E8CE6C1E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8097-A728-42CF-967B-54EFB7088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73249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DD0DA-6CFD-4267-8620-E3B1C43977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81268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11323-3694-42E7-A8E0-432AC97F62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1072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C0260-866D-40FB-85BF-B1FEDFE125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42981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B5EAF-705E-43E0-AF66-9D5716EB4E2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73433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78585-D50B-4239-9C5A-FF6E7F9CBE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56321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BAED0-EABE-450A-BE02-ABF33C6979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24266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BF8DB-7224-4CEB-9A6B-987F5E2FD2B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06878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A85FE-10A2-4668-8BDB-905355594A8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1848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12661-5192-4BB7-AF1F-20C73F2351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56242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52C29-70B8-4C9D-B364-4DFF4DF306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832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5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slideLayout" Target="../slideLayouts/slideLayout13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9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Relationship Id="rId14" Type="http://schemas.openxmlformats.org/officeDocument/2006/relationships/slideLayout" Target="../slideLayouts/slideLayout15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13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slideLayout" Target="../slideLayouts/slideLayout163.xml"/><Relationship Id="rId2" Type="http://schemas.openxmlformats.org/officeDocument/2006/relationships/slideLayout" Target="../slideLayouts/slideLayout15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Relationship Id="rId14" Type="http://schemas.openxmlformats.org/officeDocument/2006/relationships/slideLayout" Target="../slideLayouts/slideLayout16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67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slideLayout" Target="../slideLayouts/slideLayout17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slideLayout" Target="../slideLayouts/slideLayout192.xml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8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5" Type="http://schemas.openxmlformats.org/officeDocument/2006/relationships/theme" Target="../theme/theme1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Relationship Id="rId14" Type="http://schemas.openxmlformats.org/officeDocument/2006/relationships/slideLayout" Target="../slideLayouts/slideLayout19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13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12" Type="http://schemas.openxmlformats.org/officeDocument/2006/relationships/slideLayout" Target="../slideLayouts/slideLayout205.xml"/><Relationship Id="rId2" Type="http://schemas.openxmlformats.org/officeDocument/2006/relationships/slideLayout" Target="../slideLayouts/slideLayout195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5" Type="http://schemas.openxmlformats.org/officeDocument/2006/relationships/theme" Target="../theme/theme15.xml"/><Relationship Id="rId10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Relationship Id="rId14" Type="http://schemas.openxmlformats.org/officeDocument/2006/relationships/slideLayout" Target="../slideLayouts/slideLayout20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5.xml"/><Relationship Id="rId13" Type="http://schemas.openxmlformats.org/officeDocument/2006/relationships/slideLayout" Target="../slideLayouts/slideLayout220.xml"/><Relationship Id="rId3" Type="http://schemas.openxmlformats.org/officeDocument/2006/relationships/slideLayout" Target="../slideLayouts/slideLayout210.xml"/><Relationship Id="rId7" Type="http://schemas.openxmlformats.org/officeDocument/2006/relationships/slideLayout" Target="../slideLayouts/slideLayout214.xml"/><Relationship Id="rId12" Type="http://schemas.openxmlformats.org/officeDocument/2006/relationships/slideLayout" Target="../slideLayouts/slideLayout219.xml"/><Relationship Id="rId2" Type="http://schemas.openxmlformats.org/officeDocument/2006/relationships/slideLayout" Target="../slideLayouts/slideLayout209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08.xml"/><Relationship Id="rId6" Type="http://schemas.openxmlformats.org/officeDocument/2006/relationships/slideLayout" Target="../slideLayouts/slideLayout213.xml"/><Relationship Id="rId11" Type="http://schemas.openxmlformats.org/officeDocument/2006/relationships/slideLayout" Target="../slideLayouts/slideLayout218.xml"/><Relationship Id="rId5" Type="http://schemas.openxmlformats.org/officeDocument/2006/relationships/slideLayout" Target="../slideLayouts/slideLayout212.xml"/><Relationship Id="rId15" Type="http://schemas.openxmlformats.org/officeDocument/2006/relationships/theme" Target="../theme/theme16.xml"/><Relationship Id="rId10" Type="http://schemas.openxmlformats.org/officeDocument/2006/relationships/slideLayout" Target="../slideLayouts/slideLayout217.xml"/><Relationship Id="rId4" Type="http://schemas.openxmlformats.org/officeDocument/2006/relationships/slideLayout" Target="../slideLayouts/slideLayout211.xml"/><Relationship Id="rId9" Type="http://schemas.openxmlformats.org/officeDocument/2006/relationships/slideLayout" Target="../slideLayouts/slideLayout216.xml"/><Relationship Id="rId14" Type="http://schemas.openxmlformats.org/officeDocument/2006/relationships/slideLayout" Target="../slideLayouts/slideLayout221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13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slideLayout" Target="../slideLayouts/slideLayout233.xml"/><Relationship Id="rId2" Type="http://schemas.openxmlformats.org/officeDocument/2006/relationships/slideLayout" Target="../slideLayouts/slideLayout22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5" Type="http://schemas.openxmlformats.org/officeDocument/2006/relationships/theme" Target="../theme/theme17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Relationship Id="rId14" Type="http://schemas.openxmlformats.org/officeDocument/2006/relationships/slideLayout" Target="../slideLayouts/slideLayout23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3.xml"/><Relationship Id="rId13" Type="http://schemas.openxmlformats.org/officeDocument/2006/relationships/slideLayout" Target="../slideLayouts/slideLayout248.xml"/><Relationship Id="rId3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42.xml"/><Relationship Id="rId12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37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41.xml"/><Relationship Id="rId11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0.xml"/><Relationship Id="rId15" Type="http://schemas.openxmlformats.org/officeDocument/2006/relationships/theme" Target="../theme/theme18.xml"/><Relationship Id="rId10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4.xml"/><Relationship Id="rId14" Type="http://schemas.openxmlformats.org/officeDocument/2006/relationships/slideLayout" Target="../slideLayouts/slideLayout249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7.xml"/><Relationship Id="rId13" Type="http://schemas.openxmlformats.org/officeDocument/2006/relationships/slideLayout" Target="../slideLayouts/slideLayout262.xml"/><Relationship Id="rId3" Type="http://schemas.openxmlformats.org/officeDocument/2006/relationships/slideLayout" Target="../slideLayouts/slideLayout252.xml"/><Relationship Id="rId7" Type="http://schemas.openxmlformats.org/officeDocument/2006/relationships/slideLayout" Target="../slideLayouts/slideLayout256.xml"/><Relationship Id="rId12" Type="http://schemas.openxmlformats.org/officeDocument/2006/relationships/slideLayout" Target="../slideLayouts/slideLayout261.xml"/><Relationship Id="rId2" Type="http://schemas.openxmlformats.org/officeDocument/2006/relationships/slideLayout" Target="../slideLayouts/slideLayout25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50.xml"/><Relationship Id="rId6" Type="http://schemas.openxmlformats.org/officeDocument/2006/relationships/slideLayout" Target="../slideLayouts/slideLayout255.xml"/><Relationship Id="rId11" Type="http://schemas.openxmlformats.org/officeDocument/2006/relationships/slideLayout" Target="../slideLayouts/slideLayout260.xml"/><Relationship Id="rId5" Type="http://schemas.openxmlformats.org/officeDocument/2006/relationships/slideLayout" Target="../slideLayouts/slideLayout254.xml"/><Relationship Id="rId15" Type="http://schemas.openxmlformats.org/officeDocument/2006/relationships/theme" Target="../theme/theme19.xml"/><Relationship Id="rId10" Type="http://schemas.openxmlformats.org/officeDocument/2006/relationships/slideLayout" Target="../slideLayouts/slideLayout259.xml"/><Relationship Id="rId4" Type="http://schemas.openxmlformats.org/officeDocument/2006/relationships/slideLayout" Target="../slideLayouts/slideLayout253.xml"/><Relationship Id="rId9" Type="http://schemas.openxmlformats.org/officeDocument/2006/relationships/slideLayout" Target="../slideLayouts/slideLayout258.xml"/><Relationship Id="rId14" Type="http://schemas.openxmlformats.org/officeDocument/2006/relationships/slideLayout" Target="../slideLayouts/slideLayout2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1.xml"/><Relationship Id="rId13" Type="http://schemas.openxmlformats.org/officeDocument/2006/relationships/slideLayout" Target="../slideLayouts/slideLayout276.xml"/><Relationship Id="rId3" Type="http://schemas.openxmlformats.org/officeDocument/2006/relationships/slideLayout" Target="../slideLayouts/slideLayout266.xml"/><Relationship Id="rId7" Type="http://schemas.openxmlformats.org/officeDocument/2006/relationships/slideLayout" Target="../slideLayouts/slideLayout270.xml"/><Relationship Id="rId12" Type="http://schemas.openxmlformats.org/officeDocument/2006/relationships/slideLayout" Target="../slideLayouts/slideLayout275.xml"/><Relationship Id="rId2" Type="http://schemas.openxmlformats.org/officeDocument/2006/relationships/slideLayout" Target="../slideLayouts/slideLayout265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64.xml"/><Relationship Id="rId6" Type="http://schemas.openxmlformats.org/officeDocument/2006/relationships/slideLayout" Target="../slideLayouts/slideLayout269.xml"/><Relationship Id="rId11" Type="http://schemas.openxmlformats.org/officeDocument/2006/relationships/slideLayout" Target="../slideLayouts/slideLayout274.xml"/><Relationship Id="rId5" Type="http://schemas.openxmlformats.org/officeDocument/2006/relationships/slideLayout" Target="../slideLayouts/slideLayout268.xml"/><Relationship Id="rId15" Type="http://schemas.openxmlformats.org/officeDocument/2006/relationships/theme" Target="../theme/theme20.xml"/><Relationship Id="rId10" Type="http://schemas.openxmlformats.org/officeDocument/2006/relationships/slideLayout" Target="../slideLayouts/slideLayout273.xml"/><Relationship Id="rId4" Type="http://schemas.openxmlformats.org/officeDocument/2006/relationships/slideLayout" Target="../slideLayouts/slideLayout267.xml"/><Relationship Id="rId9" Type="http://schemas.openxmlformats.org/officeDocument/2006/relationships/slideLayout" Target="../slideLayouts/slideLayout272.xml"/><Relationship Id="rId14" Type="http://schemas.openxmlformats.org/officeDocument/2006/relationships/slideLayout" Target="../slideLayouts/slideLayout277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5.xml"/><Relationship Id="rId13" Type="http://schemas.openxmlformats.org/officeDocument/2006/relationships/slideLayout" Target="../slideLayouts/slideLayout290.xml"/><Relationship Id="rId3" Type="http://schemas.openxmlformats.org/officeDocument/2006/relationships/slideLayout" Target="../slideLayouts/slideLayout280.xml"/><Relationship Id="rId7" Type="http://schemas.openxmlformats.org/officeDocument/2006/relationships/slideLayout" Target="../slideLayouts/slideLayout284.xml"/><Relationship Id="rId12" Type="http://schemas.openxmlformats.org/officeDocument/2006/relationships/slideLayout" Target="../slideLayouts/slideLayout289.xml"/><Relationship Id="rId2" Type="http://schemas.openxmlformats.org/officeDocument/2006/relationships/slideLayout" Target="../slideLayouts/slideLayout279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78.xml"/><Relationship Id="rId6" Type="http://schemas.openxmlformats.org/officeDocument/2006/relationships/slideLayout" Target="../slideLayouts/slideLayout283.xml"/><Relationship Id="rId11" Type="http://schemas.openxmlformats.org/officeDocument/2006/relationships/slideLayout" Target="../slideLayouts/slideLayout288.xml"/><Relationship Id="rId5" Type="http://schemas.openxmlformats.org/officeDocument/2006/relationships/slideLayout" Target="../slideLayouts/slideLayout282.xml"/><Relationship Id="rId15" Type="http://schemas.openxmlformats.org/officeDocument/2006/relationships/theme" Target="../theme/theme21.xml"/><Relationship Id="rId10" Type="http://schemas.openxmlformats.org/officeDocument/2006/relationships/slideLayout" Target="../slideLayouts/slideLayout287.xml"/><Relationship Id="rId4" Type="http://schemas.openxmlformats.org/officeDocument/2006/relationships/slideLayout" Target="../slideLayouts/slideLayout281.xml"/><Relationship Id="rId9" Type="http://schemas.openxmlformats.org/officeDocument/2006/relationships/slideLayout" Target="../slideLayouts/slideLayout286.xml"/><Relationship Id="rId14" Type="http://schemas.openxmlformats.org/officeDocument/2006/relationships/slideLayout" Target="../slideLayouts/slideLayout29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9.xml"/><Relationship Id="rId13" Type="http://schemas.openxmlformats.org/officeDocument/2006/relationships/slideLayout" Target="../slideLayouts/slideLayout304.xml"/><Relationship Id="rId3" Type="http://schemas.openxmlformats.org/officeDocument/2006/relationships/slideLayout" Target="../slideLayouts/slideLayout294.xml"/><Relationship Id="rId7" Type="http://schemas.openxmlformats.org/officeDocument/2006/relationships/slideLayout" Target="../slideLayouts/slideLayout298.xml"/><Relationship Id="rId12" Type="http://schemas.openxmlformats.org/officeDocument/2006/relationships/slideLayout" Target="../slideLayouts/slideLayout303.xml"/><Relationship Id="rId2" Type="http://schemas.openxmlformats.org/officeDocument/2006/relationships/slideLayout" Target="../slideLayouts/slideLayout29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92.xml"/><Relationship Id="rId6" Type="http://schemas.openxmlformats.org/officeDocument/2006/relationships/slideLayout" Target="../slideLayouts/slideLayout297.xml"/><Relationship Id="rId11" Type="http://schemas.openxmlformats.org/officeDocument/2006/relationships/slideLayout" Target="../slideLayouts/slideLayout302.xml"/><Relationship Id="rId5" Type="http://schemas.openxmlformats.org/officeDocument/2006/relationships/slideLayout" Target="../slideLayouts/slideLayout296.xml"/><Relationship Id="rId15" Type="http://schemas.openxmlformats.org/officeDocument/2006/relationships/theme" Target="../theme/theme22.xml"/><Relationship Id="rId10" Type="http://schemas.openxmlformats.org/officeDocument/2006/relationships/slideLayout" Target="../slideLayouts/slideLayout301.xml"/><Relationship Id="rId4" Type="http://schemas.openxmlformats.org/officeDocument/2006/relationships/slideLayout" Target="../slideLayouts/slideLayout295.xml"/><Relationship Id="rId9" Type="http://schemas.openxmlformats.org/officeDocument/2006/relationships/slideLayout" Target="../slideLayouts/slideLayout300.xml"/><Relationship Id="rId14" Type="http://schemas.openxmlformats.org/officeDocument/2006/relationships/slideLayout" Target="../slideLayouts/slideLayout305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3.xml"/><Relationship Id="rId13" Type="http://schemas.openxmlformats.org/officeDocument/2006/relationships/slideLayout" Target="../slideLayouts/slideLayout318.xml"/><Relationship Id="rId3" Type="http://schemas.openxmlformats.org/officeDocument/2006/relationships/slideLayout" Target="../slideLayouts/slideLayout308.xml"/><Relationship Id="rId7" Type="http://schemas.openxmlformats.org/officeDocument/2006/relationships/slideLayout" Target="../slideLayouts/slideLayout312.xml"/><Relationship Id="rId12" Type="http://schemas.openxmlformats.org/officeDocument/2006/relationships/slideLayout" Target="../slideLayouts/slideLayout317.xml"/><Relationship Id="rId2" Type="http://schemas.openxmlformats.org/officeDocument/2006/relationships/slideLayout" Target="../slideLayouts/slideLayout307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06.xml"/><Relationship Id="rId6" Type="http://schemas.openxmlformats.org/officeDocument/2006/relationships/slideLayout" Target="../slideLayouts/slideLayout311.xml"/><Relationship Id="rId11" Type="http://schemas.openxmlformats.org/officeDocument/2006/relationships/slideLayout" Target="../slideLayouts/slideLayout316.xml"/><Relationship Id="rId5" Type="http://schemas.openxmlformats.org/officeDocument/2006/relationships/slideLayout" Target="../slideLayouts/slideLayout310.xml"/><Relationship Id="rId15" Type="http://schemas.openxmlformats.org/officeDocument/2006/relationships/theme" Target="../theme/theme23.xml"/><Relationship Id="rId10" Type="http://schemas.openxmlformats.org/officeDocument/2006/relationships/slideLayout" Target="../slideLayouts/slideLayout315.xml"/><Relationship Id="rId4" Type="http://schemas.openxmlformats.org/officeDocument/2006/relationships/slideLayout" Target="../slideLayouts/slideLayout309.xml"/><Relationship Id="rId9" Type="http://schemas.openxmlformats.org/officeDocument/2006/relationships/slideLayout" Target="../slideLayouts/slideLayout314.xml"/><Relationship Id="rId14" Type="http://schemas.openxmlformats.org/officeDocument/2006/relationships/slideLayout" Target="../slideLayouts/slideLayout319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13" Type="http://schemas.openxmlformats.org/officeDocument/2006/relationships/slideLayout" Target="../slideLayouts/slideLayout332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slideLayout" Target="../slideLayouts/slideLayout331.xml"/><Relationship Id="rId2" Type="http://schemas.openxmlformats.org/officeDocument/2006/relationships/slideLayout" Target="../slideLayouts/slideLayout32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5" Type="http://schemas.openxmlformats.org/officeDocument/2006/relationships/theme" Target="../theme/theme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Relationship Id="rId14" Type="http://schemas.openxmlformats.org/officeDocument/2006/relationships/slideLayout" Target="../slideLayouts/slideLayout333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1.xml"/><Relationship Id="rId13" Type="http://schemas.openxmlformats.org/officeDocument/2006/relationships/slideLayout" Target="../slideLayouts/slideLayout346.xml"/><Relationship Id="rId3" Type="http://schemas.openxmlformats.org/officeDocument/2006/relationships/slideLayout" Target="../slideLayouts/slideLayout336.xml"/><Relationship Id="rId7" Type="http://schemas.openxmlformats.org/officeDocument/2006/relationships/slideLayout" Target="../slideLayouts/slideLayout340.xml"/><Relationship Id="rId12" Type="http://schemas.openxmlformats.org/officeDocument/2006/relationships/slideLayout" Target="../slideLayouts/slideLayout345.xml"/><Relationship Id="rId2" Type="http://schemas.openxmlformats.org/officeDocument/2006/relationships/slideLayout" Target="../slideLayouts/slideLayout335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34.xml"/><Relationship Id="rId6" Type="http://schemas.openxmlformats.org/officeDocument/2006/relationships/slideLayout" Target="../slideLayouts/slideLayout339.xml"/><Relationship Id="rId11" Type="http://schemas.openxmlformats.org/officeDocument/2006/relationships/slideLayout" Target="../slideLayouts/slideLayout344.xml"/><Relationship Id="rId5" Type="http://schemas.openxmlformats.org/officeDocument/2006/relationships/slideLayout" Target="../slideLayouts/slideLayout338.xml"/><Relationship Id="rId15" Type="http://schemas.openxmlformats.org/officeDocument/2006/relationships/theme" Target="../theme/theme25.xml"/><Relationship Id="rId10" Type="http://schemas.openxmlformats.org/officeDocument/2006/relationships/slideLayout" Target="../slideLayouts/slideLayout343.xml"/><Relationship Id="rId4" Type="http://schemas.openxmlformats.org/officeDocument/2006/relationships/slideLayout" Target="../slideLayouts/slideLayout337.xml"/><Relationship Id="rId9" Type="http://schemas.openxmlformats.org/officeDocument/2006/relationships/slideLayout" Target="../slideLayouts/slideLayout342.xml"/><Relationship Id="rId14" Type="http://schemas.openxmlformats.org/officeDocument/2006/relationships/slideLayout" Target="../slideLayouts/slideLayout347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5.xml"/><Relationship Id="rId13" Type="http://schemas.openxmlformats.org/officeDocument/2006/relationships/slideLayout" Target="../slideLayouts/slideLayout360.xml"/><Relationship Id="rId3" Type="http://schemas.openxmlformats.org/officeDocument/2006/relationships/slideLayout" Target="../slideLayouts/slideLayout350.xml"/><Relationship Id="rId7" Type="http://schemas.openxmlformats.org/officeDocument/2006/relationships/slideLayout" Target="../slideLayouts/slideLayout354.xml"/><Relationship Id="rId12" Type="http://schemas.openxmlformats.org/officeDocument/2006/relationships/slideLayout" Target="../slideLayouts/slideLayout359.xml"/><Relationship Id="rId2" Type="http://schemas.openxmlformats.org/officeDocument/2006/relationships/slideLayout" Target="../slideLayouts/slideLayout349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48.xml"/><Relationship Id="rId6" Type="http://schemas.openxmlformats.org/officeDocument/2006/relationships/slideLayout" Target="../slideLayouts/slideLayout353.xml"/><Relationship Id="rId11" Type="http://schemas.openxmlformats.org/officeDocument/2006/relationships/slideLayout" Target="../slideLayouts/slideLayout358.xml"/><Relationship Id="rId5" Type="http://schemas.openxmlformats.org/officeDocument/2006/relationships/slideLayout" Target="../slideLayouts/slideLayout352.xml"/><Relationship Id="rId15" Type="http://schemas.openxmlformats.org/officeDocument/2006/relationships/theme" Target="../theme/theme26.xml"/><Relationship Id="rId10" Type="http://schemas.openxmlformats.org/officeDocument/2006/relationships/slideLayout" Target="../slideLayouts/slideLayout357.xml"/><Relationship Id="rId4" Type="http://schemas.openxmlformats.org/officeDocument/2006/relationships/slideLayout" Target="../slideLayouts/slideLayout351.xml"/><Relationship Id="rId9" Type="http://schemas.openxmlformats.org/officeDocument/2006/relationships/slideLayout" Target="../slideLayouts/slideLayout356.xml"/><Relationship Id="rId14" Type="http://schemas.openxmlformats.org/officeDocument/2006/relationships/slideLayout" Target="../slideLayouts/slideLayout361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9.xml"/><Relationship Id="rId13" Type="http://schemas.openxmlformats.org/officeDocument/2006/relationships/slideLayout" Target="../slideLayouts/slideLayout374.xml"/><Relationship Id="rId3" Type="http://schemas.openxmlformats.org/officeDocument/2006/relationships/slideLayout" Target="../slideLayouts/slideLayout364.xml"/><Relationship Id="rId7" Type="http://schemas.openxmlformats.org/officeDocument/2006/relationships/slideLayout" Target="../slideLayouts/slideLayout368.xml"/><Relationship Id="rId12" Type="http://schemas.openxmlformats.org/officeDocument/2006/relationships/slideLayout" Target="../slideLayouts/slideLayout373.xml"/><Relationship Id="rId2" Type="http://schemas.openxmlformats.org/officeDocument/2006/relationships/slideLayout" Target="../slideLayouts/slideLayout36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62.xml"/><Relationship Id="rId6" Type="http://schemas.openxmlformats.org/officeDocument/2006/relationships/slideLayout" Target="../slideLayouts/slideLayout367.xml"/><Relationship Id="rId11" Type="http://schemas.openxmlformats.org/officeDocument/2006/relationships/slideLayout" Target="../slideLayouts/slideLayout372.xml"/><Relationship Id="rId5" Type="http://schemas.openxmlformats.org/officeDocument/2006/relationships/slideLayout" Target="../slideLayouts/slideLayout366.xml"/><Relationship Id="rId15" Type="http://schemas.openxmlformats.org/officeDocument/2006/relationships/theme" Target="../theme/theme27.xml"/><Relationship Id="rId10" Type="http://schemas.openxmlformats.org/officeDocument/2006/relationships/slideLayout" Target="../slideLayouts/slideLayout371.xml"/><Relationship Id="rId4" Type="http://schemas.openxmlformats.org/officeDocument/2006/relationships/slideLayout" Target="../slideLayouts/slideLayout365.xml"/><Relationship Id="rId9" Type="http://schemas.openxmlformats.org/officeDocument/2006/relationships/slideLayout" Target="../slideLayouts/slideLayout370.xml"/><Relationship Id="rId14" Type="http://schemas.openxmlformats.org/officeDocument/2006/relationships/slideLayout" Target="../slideLayouts/slideLayout37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3.xml"/><Relationship Id="rId13" Type="http://schemas.openxmlformats.org/officeDocument/2006/relationships/slideLayout" Target="../slideLayouts/slideLayout388.xml"/><Relationship Id="rId3" Type="http://schemas.openxmlformats.org/officeDocument/2006/relationships/slideLayout" Target="../slideLayouts/slideLayout378.xml"/><Relationship Id="rId7" Type="http://schemas.openxmlformats.org/officeDocument/2006/relationships/slideLayout" Target="../slideLayouts/slideLayout382.xml"/><Relationship Id="rId12" Type="http://schemas.openxmlformats.org/officeDocument/2006/relationships/slideLayout" Target="../slideLayouts/slideLayout387.xml"/><Relationship Id="rId2" Type="http://schemas.openxmlformats.org/officeDocument/2006/relationships/slideLayout" Target="../slideLayouts/slideLayout377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76.xml"/><Relationship Id="rId6" Type="http://schemas.openxmlformats.org/officeDocument/2006/relationships/slideLayout" Target="../slideLayouts/slideLayout381.xml"/><Relationship Id="rId11" Type="http://schemas.openxmlformats.org/officeDocument/2006/relationships/slideLayout" Target="../slideLayouts/slideLayout386.xml"/><Relationship Id="rId5" Type="http://schemas.openxmlformats.org/officeDocument/2006/relationships/slideLayout" Target="../slideLayouts/slideLayout380.xml"/><Relationship Id="rId15" Type="http://schemas.openxmlformats.org/officeDocument/2006/relationships/theme" Target="../theme/theme28.xml"/><Relationship Id="rId10" Type="http://schemas.openxmlformats.org/officeDocument/2006/relationships/slideLayout" Target="../slideLayouts/slideLayout385.xml"/><Relationship Id="rId4" Type="http://schemas.openxmlformats.org/officeDocument/2006/relationships/slideLayout" Target="../slideLayouts/slideLayout379.xml"/><Relationship Id="rId9" Type="http://schemas.openxmlformats.org/officeDocument/2006/relationships/slideLayout" Target="../slideLayouts/slideLayout384.xml"/><Relationship Id="rId14" Type="http://schemas.openxmlformats.org/officeDocument/2006/relationships/slideLayout" Target="../slideLayouts/slideLayout38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67A71-A61D-438A-9C13-1ED6E8CE6C1E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F8097-A728-42CF-967B-54EFB7088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400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C8FA66-7CA0-4C24-8DC5-C5F4D97DCE8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14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C8FA66-7CA0-4C24-8DC5-C5F4D97DCE8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525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C8FA66-7CA0-4C24-8DC5-C5F4D97DCE8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56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C8FA66-7CA0-4C24-8DC5-C5F4D97DCE8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759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C8FA66-7CA0-4C24-8DC5-C5F4D97DCE8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00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C8FA66-7CA0-4C24-8DC5-C5F4D97DCE8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29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C8FA66-7CA0-4C24-8DC5-C5F4D97DCE8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08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C8FA66-7CA0-4C24-8DC5-C5F4D97DCE8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93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  <p:sldLayoutId id="214748389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C8FA66-7CA0-4C24-8DC5-C5F4D97DCE8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410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C8FA66-7CA0-4C24-8DC5-C5F4D97DCE8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1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  <p:sldLayoutId id="214748392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C8FA66-7CA0-4C24-8DC5-C5F4D97DCE8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07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C8FA66-7CA0-4C24-8DC5-C5F4D97DCE8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63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C8FA66-7CA0-4C24-8DC5-C5F4D97DCE8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13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  <p:sldLayoutId id="2147483958" r:id="rId13"/>
    <p:sldLayoutId id="214748395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C8FA66-7CA0-4C24-8DC5-C5F4D97DCE8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145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C8FA66-7CA0-4C24-8DC5-C5F4D97DCE8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41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  <p:sldLayoutId id="2147483988" r:id="rId13"/>
    <p:sldLayoutId id="214748398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C8FA66-7CA0-4C24-8DC5-C5F4D97DCE8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600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  <p:sldLayoutId id="2147484003" r:id="rId13"/>
    <p:sldLayoutId id="214748400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C8FA66-7CA0-4C24-8DC5-C5F4D97DCE8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453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2" r:id="rId12"/>
    <p:sldLayoutId id="2147484033" r:id="rId13"/>
    <p:sldLayoutId id="214748403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C8FA66-7CA0-4C24-8DC5-C5F4D97DCE8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78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  <p:sldLayoutId id="2147484047" r:id="rId12"/>
    <p:sldLayoutId id="2147484048" r:id="rId13"/>
    <p:sldLayoutId id="214748404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C8FA66-7CA0-4C24-8DC5-C5F4D97DCE8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36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  <p:sldLayoutId id="2147484062" r:id="rId12"/>
    <p:sldLayoutId id="2147484063" r:id="rId13"/>
    <p:sldLayoutId id="214748406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C8FA66-7CA0-4C24-8DC5-C5F4D97DCE8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41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  <p:sldLayoutId id="2147484078" r:id="rId13"/>
    <p:sldLayoutId id="214748407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C8FA66-7CA0-4C24-8DC5-C5F4D97DCE8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91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C8FA66-7CA0-4C24-8DC5-C5F4D97DCE8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04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C8FA66-7CA0-4C24-8DC5-C5F4D97DCE8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05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C8FA66-7CA0-4C24-8DC5-C5F4D97DCE8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294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C8FA66-7CA0-4C24-8DC5-C5F4D97DCE8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20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C8FA66-7CA0-4C24-8DC5-C5F4D97DCE8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12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C8FA66-7CA0-4C24-8DC5-C5F4D97DCE8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24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&#1052;&#1086;&#1080;%20&#1076;&#1086;&#1082;&#1091;&#1084;&#1077;&#1085;&#1090;&#1099;\&#1052;&#1086;&#1083;&#1095;&#1072;&#1085;&#1086;&#1074;&#1072;\&#1052;&#1086;&#1083;&#1095;&#1072;&#1085;&#1086;&#1074;&#1072;,%20&#1062;&#1077;&#1085;&#1090;&#1088;%20&#1055;&#1086;&#1080;&#1089;&#1082;,%20&#1057;&#1082;&#1072;&#1079;&#1082;&#1072;%20&#1085;&#1072;%20&#1091;&#1088;&#1086;&#1082;&#1077;%202009\detskie-esli_s_drugom_vishel_v_put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5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7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8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33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6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8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381.xml"/><Relationship Id="rId1" Type="http://schemas.openxmlformats.org/officeDocument/2006/relationships/audio" Target="file:///D:\&#1052;&#1086;&#1080;%20&#1076;&#1086;&#1082;&#1091;&#1084;&#1077;&#1085;&#1090;&#1099;\&#1052;&#1086;&#1083;&#1095;&#1072;&#1085;&#1086;&#1074;&#1072;\&#1052;&#1086;&#1083;&#1095;&#1072;&#1085;&#1086;&#1074;&#1072;,%20&#1062;&#1077;&#1085;&#1090;&#1088;%20&#1055;&#1086;&#1080;&#1089;&#1082;,%20&#1057;&#1082;&#1072;&#1079;&#1082;&#1072;%20&#1085;&#1072;%20&#1091;&#1088;&#1086;&#1082;&#1077;%202009\detskie-esli_s_drugom_vishel_v_put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32100" y="1663700"/>
            <a:ext cx="7150100" cy="7112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Презентация </a:t>
            </a:r>
            <a:b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 интеллектуальной игре </a:t>
            </a:r>
            <a:b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 родителями</a:t>
            </a:r>
            <a:r>
              <a:rPr lang="ru-RU" sz="6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6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5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 </a:t>
            </a:r>
            <a:r>
              <a:rPr lang="ru-RU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ЗНАЕТ ПРАВИЛА СЕМЬЯ – </a:t>
            </a:r>
            <a:br>
              <a:rPr lang="ru-RU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ЗНАЧИТ ЗНАЮ ИХ </a:t>
            </a:r>
            <a:br>
              <a:rPr lang="ru-RU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  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Я! </a:t>
            </a:r>
            <a:r>
              <a:rPr lang="ru-RU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</a:t>
            </a:r>
            <a:r>
              <a:rPr lang="ru-RU" sz="4000" b="1" dirty="0"/>
              <a:t> </a:t>
            </a:r>
          </a:p>
        </p:txBody>
      </p:sp>
      <p:sp>
        <p:nvSpPr>
          <p:cNvPr id="2051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895600" y="3987800"/>
            <a:ext cx="6400800" cy="1485900"/>
          </a:xfrm>
        </p:spPr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</a:rPr>
              <a:t>Подготовила: </a:t>
            </a:r>
            <a:r>
              <a:rPr lang="ru-RU" sz="2400" b="1" dirty="0" err="1">
                <a:solidFill>
                  <a:srgbClr val="FFFF00"/>
                </a:solidFill>
              </a:rPr>
              <a:t>Мухаматшина</a:t>
            </a:r>
            <a:r>
              <a:rPr lang="ru-RU" sz="2400" b="1" dirty="0">
                <a:solidFill>
                  <a:srgbClr val="FFFF00"/>
                </a:solidFill>
              </a:rPr>
              <a:t> А.Ф.</a:t>
            </a:r>
          </a:p>
          <a:p>
            <a:r>
              <a:rPr lang="ru-RU" sz="2400" b="1" i="1" dirty="0">
                <a:solidFill>
                  <a:srgbClr val="002060"/>
                </a:solidFill>
              </a:rPr>
              <a:t>Воспитатель старшей разновозрастной группы МБДОУ №22</a:t>
            </a:r>
          </a:p>
          <a:p>
            <a:r>
              <a:rPr lang="ru-RU" sz="2400" b="1" i="1">
                <a:solidFill>
                  <a:srgbClr val="002060"/>
                </a:solidFill>
              </a:rPr>
              <a:t>город Артёмовский  </a:t>
            </a:r>
            <a:r>
              <a:rPr lang="ru-RU" sz="2400" b="1" i="1" dirty="0">
                <a:solidFill>
                  <a:srgbClr val="002060"/>
                </a:solidFill>
              </a:rPr>
              <a:t>2016 г</a:t>
            </a:r>
            <a:r>
              <a:rPr lang="ru-RU" b="1" i="1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052" name="Picture 0" descr="ad66e66fac6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4200" y="1166813"/>
            <a:ext cx="169703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6" name="detskie-esli_s_drugom_vishel_v_pu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39300" y="63119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073697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244" fill="hold"/>
                                        <p:tgtEl>
                                          <p:spTgt spid="706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65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89000"/>
          </a:xfrm>
        </p:spPr>
        <p:txBody>
          <a:bodyPr/>
          <a:lstStyle/>
          <a:p>
            <a:r>
              <a:rPr lang="ru-RU" sz="3200" b="1">
                <a:solidFill>
                  <a:srgbClr val="7030A0"/>
                </a:solidFill>
              </a:rPr>
              <a:t>1.Кто на дороге главный?</a:t>
            </a:r>
          </a:p>
        </p:txBody>
      </p:sp>
      <p:pic>
        <p:nvPicPr>
          <p:cNvPr id="11267" name="Picture 4" descr="1232364807_gai18[1]"/>
          <p:cNvPicPr>
            <a:picLocks noChangeAspect="1" noChangeArrowheads="1"/>
          </p:cNvPicPr>
          <p:nvPr/>
        </p:nvPicPr>
        <p:blipFill>
          <a:blip r:embed="rId2" cstate="print"/>
          <a:srcRect r="6198" b="13528"/>
          <a:stretch>
            <a:fillRect/>
          </a:stretch>
        </p:blipFill>
        <p:spPr bwMode="auto">
          <a:xfrm>
            <a:off x="2178050" y="863601"/>
            <a:ext cx="4260850" cy="3885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19" descr="E:\ВСЁ ДетСад\БЕЗОПАСНОСТЬ\ПДД\557266-27c5e9e153aa3dc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863601"/>
            <a:ext cx="4287672" cy="3885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569386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>
                <a:solidFill>
                  <a:srgbClr val="7030A0"/>
                </a:solidFill>
              </a:rPr>
              <a:t>2. Как называется этот знак?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5964" y="1416050"/>
            <a:ext cx="3617036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050231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370262"/>
          </a:xfrm>
          <a:solidFill>
            <a:srgbClr val="7030A0"/>
          </a:solidFill>
        </p:spPr>
        <p:txBody>
          <a:bodyPr/>
          <a:lstStyle/>
          <a:p>
            <a:r>
              <a:rPr lang="ru-RU" sz="4000" b="1" dirty="0">
                <a:solidFill>
                  <a:srgbClr val="FFFF00"/>
                </a:solidFill>
              </a:rPr>
              <a:t>Задание № 2</a:t>
            </a:r>
            <a:br>
              <a:rPr lang="ru-RU" sz="4000" b="1" dirty="0">
                <a:solidFill>
                  <a:srgbClr val="FFFF00"/>
                </a:solidFill>
              </a:rPr>
            </a:br>
            <a:r>
              <a:rPr lang="ru-RU" sz="4000" b="1" dirty="0">
                <a:solidFill>
                  <a:srgbClr val="FFFF00"/>
                </a:solidFill>
              </a:rPr>
              <a:t>для детей</a:t>
            </a:r>
            <a:r>
              <a:rPr lang="ru-RU" b="1" i="1" dirty="0" smtClean="0">
                <a:solidFill>
                  <a:srgbClr val="FFFF00"/>
                </a:solidFill>
              </a:rPr>
              <a:t/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/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6BFF6B"/>
                </a:solidFill>
              </a:rPr>
              <a:t>«Сказочный  транспорт»</a:t>
            </a:r>
          </a:p>
        </p:txBody>
      </p:sp>
    </p:spTree>
    <p:extLst>
      <p:ext uri="{BB962C8B-B14F-4D97-AF65-F5344CB8AC3E}">
        <p14:creationId xmlns:p14="http://schemas.microsoft.com/office/powerpoint/2010/main" val="373263833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337972" y="196566"/>
            <a:ext cx="5359400" cy="1270000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</a:rPr>
              <a:t/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/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1. На чем ехал Емеля к царю во дворец?</a:t>
            </a:r>
            <a:r>
              <a:rPr lang="ru-RU" sz="3200" b="1" i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4071" y="395786"/>
            <a:ext cx="5609229" cy="4628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445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199788" y="188984"/>
            <a:ext cx="5232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FF0000"/>
                </a:solidFill>
              </a:rPr>
              <a:t>1. Во что превратила добрая фея тыкву для Золушки?</a:t>
            </a:r>
            <a:r>
              <a:rPr lang="ru-RU" sz="3200" b="1" i="1" dirty="0">
                <a:solidFill>
                  <a:srgbClr val="FF0000"/>
                </a:solidFill>
              </a:rPr>
              <a:t>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8036" y="188984"/>
            <a:ext cx="6394450" cy="503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345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347639" y="495491"/>
            <a:ext cx="436146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FF0000"/>
                </a:solidFill>
              </a:rPr>
              <a:t>1. На чем летали Алладин и Жасмин?</a:t>
            </a:r>
            <a:r>
              <a:rPr lang="ru-RU" sz="3200" b="1" i="1" dirty="0">
                <a:solidFill>
                  <a:srgbClr val="FF0000"/>
                </a:solidFill>
              </a:rPr>
              <a:t>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4137" y="218364"/>
            <a:ext cx="6800377" cy="472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904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4"/>
          <p:cNvSpPr>
            <a:spLocks noGrp="1"/>
          </p:cNvSpPr>
          <p:nvPr>
            <p:ph type="title" idx="4294967295"/>
          </p:nvPr>
        </p:nvSpPr>
        <p:spPr>
          <a:xfrm>
            <a:off x="592730" y="400713"/>
            <a:ext cx="4089400" cy="2717800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</a:rPr>
              <a:t/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2. Что помогало Маленькому Муку быстро передвигаться?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2628" y="204716"/>
            <a:ext cx="6033660" cy="499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264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152400" y="447060"/>
            <a:ext cx="413299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FF0000"/>
                </a:solidFill>
              </a:rPr>
              <a:t>2. Личный транспорт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FF0000"/>
                </a:solidFill>
              </a:rPr>
              <a:t> Бабы Яги?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9863" y="218364"/>
            <a:ext cx="6876033" cy="489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588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584579" y="414172"/>
            <a:ext cx="3059373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FF0000"/>
                </a:solidFill>
              </a:rPr>
              <a:t>2. Какой подарок сделали родители дяди Федора почтальону Печкину? </a:t>
            </a:r>
            <a:endParaRPr lang="ru-RU" sz="3200" dirty="0">
              <a:solidFill>
                <a:srgbClr val="0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466" y="245660"/>
            <a:ext cx="6328012" cy="470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943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276746" y="534347"/>
            <a:ext cx="45466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FF0000"/>
                </a:solidFill>
              </a:rPr>
              <a:t>3. Чем смазывал моторчик </a:t>
            </a:r>
            <a:r>
              <a:rPr lang="ru-RU" sz="3600" b="1" dirty="0" err="1">
                <a:solidFill>
                  <a:srgbClr val="FF0000"/>
                </a:solidFill>
              </a:rPr>
              <a:t>Карлсон</a:t>
            </a:r>
            <a:r>
              <a:rPr lang="ru-RU" sz="3600" b="1" dirty="0">
                <a:solidFill>
                  <a:srgbClr val="FF0000"/>
                </a:solidFill>
              </a:rPr>
              <a:t>? </a:t>
            </a:r>
          </a:p>
        </p:txBody>
      </p:sp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1809" y="146373"/>
            <a:ext cx="6184521" cy="5244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916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>
          <a:xfrm>
            <a:off x="3086100" y="274638"/>
            <a:ext cx="6235700" cy="3573462"/>
          </a:xfrm>
          <a:solidFill>
            <a:srgbClr val="006600"/>
          </a:solidFill>
        </p:spPr>
        <p:txBody>
          <a:bodyPr/>
          <a:lstStyle/>
          <a:p>
            <a:r>
              <a:rPr lang="ru-RU" b="1" smtClean="0">
                <a:solidFill>
                  <a:srgbClr val="FFFF00"/>
                </a:solidFill>
              </a:rPr>
              <a:t>задание № 1</a:t>
            </a:r>
            <a:br>
              <a:rPr lang="ru-RU" b="1" smtClean="0">
                <a:solidFill>
                  <a:srgbClr val="FFFF00"/>
                </a:solidFill>
              </a:rPr>
            </a:br>
            <a:r>
              <a:rPr lang="ru-RU" b="1" smtClean="0">
                <a:solidFill>
                  <a:srgbClr val="FFFF00"/>
                </a:solidFill>
              </a:rPr>
              <a:t/>
            </a:r>
            <a:br>
              <a:rPr lang="ru-RU" b="1" smtClean="0">
                <a:solidFill>
                  <a:srgbClr val="FFFF00"/>
                </a:solidFill>
              </a:rPr>
            </a:br>
            <a:r>
              <a:rPr lang="ru-RU" b="1" smtClean="0">
                <a:solidFill>
                  <a:srgbClr val="FFFF00"/>
                </a:solidFill>
              </a:rPr>
              <a:t>«ДОРОЖНАЯ  АЗБУКА»</a:t>
            </a:r>
          </a:p>
        </p:txBody>
      </p:sp>
    </p:spTree>
    <p:extLst>
      <p:ext uri="{BB962C8B-B14F-4D97-AF65-F5344CB8AC3E}">
        <p14:creationId xmlns:p14="http://schemas.microsoft.com/office/powerpoint/2010/main" val="327409931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984739" y="931789"/>
            <a:ext cx="467047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FF0000"/>
                </a:solidFill>
              </a:rPr>
              <a:t>3. На чем катался Кай из сказки «Снежная королева»?</a:t>
            </a:r>
            <a:r>
              <a:rPr lang="ru-RU" sz="3200" b="1" i="1" dirty="0">
                <a:solidFill>
                  <a:srgbClr val="FF0000"/>
                </a:solidFill>
              </a:rPr>
              <a:t>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2837" y="379828"/>
            <a:ext cx="5070182" cy="502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655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0671" y="696546"/>
            <a:ext cx="5207000" cy="1981200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</a:rPr>
              <a:t>Что просил построить царь для ЗАБАВЫ?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9109" y="123908"/>
            <a:ext cx="5909656" cy="5151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735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910687" y="274638"/>
            <a:ext cx="7956644" cy="3890962"/>
          </a:xfrm>
          <a:solidFill>
            <a:srgbClr val="7030A0"/>
          </a:solidFill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задание № 3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для родителей</a:t>
            </a: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6BFF6B"/>
                </a:solidFill>
              </a:rPr>
              <a:t>«ДОРОЖНЫЕ   ЗНАКИ»</a:t>
            </a:r>
          </a:p>
        </p:txBody>
      </p:sp>
    </p:spTree>
    <p:extLst>
      <p:ext uri="{BB962C8B-B14F-4D97-AF65-F5344CB8AC3E}">
        <p14:creationId xmlns:p14="http://schemas.microsoft.com/office/powerpoint/2010/main" val="60409727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2"/>
          <p:cNvSpPr>
            <a:spLocks noGrp="1"/>
          </p:cNvSpPr>
          <p:nvPr>
            <p:ph type="title" sz="quarter"/>
          </p:nvPr>
        </p:nvSpPr>
        <p:spPr>
          <a:xfrm>
            <a:off x="1981200" y="203200"/>
            <a:ext cx="8229600" cy="927100"/>
          </a:xfrm>
        </p:spPr>
        <p:txBody>
          <a:bodyPr/>
          <a:lstStyle/>
          <a:p>
            <a:r>
              <a:rPr lang="ru-RU" sz="2800" b="1">
                <a:solidFill>
                  <a:srgbClr val="FF0000"/>
                </a:solidFill>
              </a:rPr>
              <a:t>Дорожные знаки – родителям!</a:t>
            </a:r>
          </a:p>
        </p:txBody>
      </p:sp>
      <p:pic>
        <p:nvPicPr>
          <p:cNvPr id="24579" name="Содержимое 7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948614" y="914400"/>
            <a:ext cx="2528887" cy="2895600"/>
          </a:xfrm>
        </p:spPr>
      </p:pic>
      <p:pic>
        <p:nvPicPr>
          <p:cNvPr id="24580" name="Содержимое 8"/>
          <p:cNvPicPr>
            <a:picLocks noGrp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3835400"/>
            <a:ext cx="2641600" cy="2844800"/>
          </a:xfrm>
        </p:spPr>
      </p:pic>
      <p:pic>
        <p:nvPicPr>
          <p:cNvPr id="24581" name="Содержимое 9"/>
          <p:cNvPicPr>
            <a:picLocks noGrp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716088" y="977900"/>
            <a:ext cx="2462212" cy="2552700"/>
          </a:xfrm>
        </p:spPr>
      </p:pic>
      <p:sp>
        <p:nvSpPr>
          <p:cNvPr id="33798" name="Прямоугольник 10"/>
          <p:cNvSpPr>
            <a:spLocks noChangeArrowheads="1"/>
          </p:cNvSpPr>
          <p:nvPr/>
        </p:nvSpPr>
        <p:spPr bwMode="auto">
          <a:xfrm>
            <a:off x="4254501" y="1931989"/>
            <a:ext cx="2754313" cy="369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   -  запрещающие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33799" name="Прямоугольник 11"/>
          <p:cNvSpPr>
            <a:spLocks noChangeArrowheads="1"/>
          </p:cNvSpPr>
          <p:nvPr/>
        </p:nvSpPr>
        <p:spPr bwMode="auto">
          <a:xfrm>
            <a:off x="4152901" y="4721225"/>
            <a:ext cx="3484563" cy="369888"/>
          </a:xfrm>
          <a:prstGeom prst="rect">
            <a:avLst/>
          </a:prstGeom>
          <a:solidFill>
            <a:srgbClr val="6BFF6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  -предупреждающие знаки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33800" name="Прямоугольник 12"/>
          <p:cNvSpPr>
            <a:spLocks noChangeArrowheads="1"/>
          </p:cNvSpPr>
          <p:nvPr/>
        </p:nvSpPr>
        <p:spPr bwMode="auto">
          <a:xfrm>
            <a:off x="8178800" y="3983039"/>
            <a:ext cx="2489200" cy="369887"/>
          </a:xfrm>
          <a:prstGeom prst="rect">
            <a:avLst/>
          </a:prstGeom>
          <a:solidFill>
            <a:srgbClr val="D9FFD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-  знаки сервиса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69999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animBg="1"/>
      <p:bldP spid="33799" grpId="0" animBg="1"/>
      <p:bldP spid="3380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665027" y="381000"/>
            <a:ext cx="8816454" cy="3175000"/>
          </a:xfrm>
          <a:solidFill>
            <a:srgbClr val="0070C0"/>
          </a:solidFill>
        </p:spPr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</a:rPr>
              <a:t>задание № 5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для детей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C000"/>
                </a:solidFill>
              </a:rPr>
              <a:t>«НАЗОВИ  ЗНАК»</a:t>
            </a:r>
          </a:p>
        </p:txBody>
      </p:sp>
    </p:spTree>
    <p:extLst>
      <p:ext uri="{BB962C8B-B14F-4D97-AF65-F5344CB8AC3E}">
        <p14:creationId xmlns:p14="http://schemas.microsoft.com/office/powerpoint/2010/main" val="129439519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6237027" y="274638"/>
            <a:ext cx="5363569" cy="4005262"/>
          </a:xfrm>
        </p:spPr>
        <p:txBody>
          <a:bodyPr/>
          <a:lstStyle/>
          <a:p>
            <a:r>
              <a:rPr lang="ru-RU" sz="3200" b="1" dirty="0">
                <a:solidFill>
                  <a:schemeClr val="tx1"/>
                </a:solidFill>
              </a:rPr>
              <a:t> Велосипед на круге красном,</a:t>
            </a:r>
            <a:br>
              <a:rPr lang="ru-RU" sz="3200" b="1" dirty="0">
                <a:solidFill>
                  <a:schemeClr val="tx1"/>
                </a:solidFill>
              </a:rPr>
            </a:br>
            <a:r>
              <a:rPr lang="ru-RU" sz="3200" b="1" dirty="0">
                <a:solidFill>
                  <a:schemeClr val="tx1"/>
                </a:solidFill>
              </a:rPr>
              <a:t>Значит ехать здесь опасно!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8864" y="274638"/>
            <a:ext cx="416560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90847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5704764" y="1143000"/>
            <a:ext cx="5377218" cy="3238500"/>
          </a:xfrm>
        </p:spPr>
        <p:txBody>
          <a:bodyPr/>
          <a:lstStyle/>
          <a:p>
            <a:r>
              <a:rPr lang="ru-RU" sz="3200" b="1" dirty="0"/>
              <a:t>Эй, водитель, не гуди,</a:t>
            </a:r>
            <a:br>
              <a:rPr lang="ru-RU" sz="3200" b="1" dirty="0"/>
            </a:br>
            <a:r>
              <a:rPr lang="ru-RU" sz="3200" b="1" dirty="0"/>
              <a:t>Шумом спящих не буди.</a:t>
            </a:r>
            <a:br>
              <a:rPr lang="ru-RU" sz="3200" b="1" dirty="0"/>
            </a:br>
            <a:r>
              <a:rPr lang="ru-RU" sz="3200" b="1" dirty="0"/>
              <a:t>Не пугай гудком прохожих,</a:t>
            </a:r>
            <a:br>
              <a:rPr lang="ru-RU" sz="3200" b="1" dirty="0"/>
            </a:br>
            <a:r>
              <a:rPr lang="ru-RU" sz="3200" b="1" dirty="0"/>
              <a:t>Ведь и сам оглохнешь тоже</a:t>
            </a:r>
            <a:r>
              <a:rPr lang="ru-RU" sz="3600" b="1" dirty="0"/>
              <a:t>.</a:t>
            </a:r>
          </a:p>
        </p:txBody>
      </p:sp>
      <p:pic>
        <p:nvPicPr>
          <p:cNvPr id="3" name="Picture 7" descr="клакс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54" y="1"/>
            <a:ext cx="5117909" cy="564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588742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6564573" y="635000"/>
            <a:ext cx="5186149" cy="4660900"/>
          </a:xfrm>
        </p:spPr>
        <p:txBody>
          <a:bodyPr/>
          <a:lstStyle/>
          <a:p>
            <a:r>
              <a:rPr lang="ru-RU" sz="3200" b="1" dirty="0"/>
              <a:t>В дождь и в ясную погоду</a:t>
            </a:r>
            <a:br>
              <a:rPr lang="ru-RU" sz="3200" b="1" dirty="0"/>
            </a:br>
            <a:r>
              <a:rPr lang="ru-RU" sz="3200" b="1" dirty="0"/>
              <a:t>Здесь не ходят пешеходы.</a:t>
            </a:r>
            <a:br>
              <a:rPr lang="ru-RU" sz="3200" b="1" dirty="0"/>
            </a:br>
            <a:r>
              <a:rPr lang="ru-RU" sz="3200" b="1" dirty="0"/>
              <a:t>Говорит им знак одно:</a:t>
            </a:r>
            <a:br>
              <a:rPr lang="ru-RU" sz="3200" b="1" dirty="0"/>
            </a:br>
            <a:r>
              <a:rPr lang="ru-RU" sz="3200" b="1" dirty="0"/>
              <a:t>"Вам ходить запрещено!"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3958" y="304801"/>
            <a:ext cx="5090615" cy="436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518845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946400" y="0"/>
            <a:ext cx="5689600" cy="533400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pPr algn="ctr" eaLnBrk="0" hangingPunct="0">
              <a:defRPr/>
            </a:pPr>
            <a:r>
              <a:rPr lang="ru-RU" sz="2000" b="1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ИГРА       отвечайте «да» или «нет».</a:t>
            </a:r>
            <a:br>
              <a:rPr lang="ru-RU" sz="2000" b="1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endParaRPr lang="ru-RU" sz="2000" b="1" kern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 rot="-530250">
            <a:off x="1458912" y="681039"/>
            <a:ext cx="64277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Быстрая в городе очень езда</a:t>
            </a:r>
          </a:p>
          <a:p>
            <a:pPr eaLnBrk="0" hangingPunct="0"/>
            <a:r>
              <a:rPr lang="ru-RU" sz="2800" b="1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Правила знаешь движения? </a:t>
            </a:r>
            <a:endParaRPr lang="ru-RU" sz="2800" b="1">
              <a:solidFill>
                <a:srgbClr val="FFFF00"/>
              </a:solidFill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 rot="11602172" flipV="1">
            <a:off x="6613526" y="881063"/>
            <a:ext cx="45132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Вот в светофоре горит красный свет,</a:t>
            </a:r>
          </a:p>
          <a:p>
            <a:pPr eaLnBrk="0" hangingPunct="0"/>
            <a:r>
              <a:rPr lang="ru-RU" sz="2800" b="1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Можно идти через улицу?</a:t>
            </a:r>
            <a:r>
              <a:rPr lang="ru-RU" sz="2800" b="1">
                <a:solidFill>
                  <a:srgbClr val="FF0000"/>
                </a:solidFill>
                <a:ea typeface="Times New Roman" pitchFamily="18" charset="0"/>
                <a:cs typeface="Calibri" pitchFamily="34" charset="0"/>
              </a:rPr>
              <a:t> 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 rot="-605176">
            <a:off x="1477962" y="1893889"/>
            <a:ext cx="4816476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>
                <a:solidFill>
                  <a:srgbClr val="0066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Ну, а зеленый горит вот тогда</a:t>
            </a:r>
          </a:p>
          <a:p>
            <a:pPr eaLnBrk="0" hangingPunct="0"/>
            <a:r>
              <a:rPr lang="ru-RU" sz="2800" b="1">
                <a:solidFill>
                  <a:srgbClr val="0066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Можно идти через улицу? </a:t>
            </a:r>
            <a:endParaRPr lang="ru-RU" sz="2800" b="1">
              <a:solidFill>
                <a:srgbClr val="006600"/>
              </a:solidFill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 rot="10163886" flipV="1">
            <a:off x="2046288" y="2636838"/>
            <a:ext cx="5156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Сел ты в автобус, не взял ты билет,</a:t>
            </a:r>
          </a:p>
          <a:p>
            <a:pPr eaLnBrk="0" hangingPunct="0"/>
            <a:r>
              <a:rPr lang="ru-RU" sz="2800" b="1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Так поступать полагается?</a:t>
            </a:r>
            <a:r>
              <a:rPr lang="ru-RU" sz="2800" b="1">
                <a:solidFill>
                  <a:srgbClr val="C00000"/>
                </a:solidFill>
                <a:ea typeface="Times New Roman" pitchFamily="18" charset="0"/>
                <a:cs typeface="Calibri" pitchFamily="34" charset="0"/>
              </a:rPr>
              <a:t> 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 rot="944861">
            <a:off x="6362701" y="2338388"/>
            <a:ext cx="43148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>
                <a:latin typeface="Calibri" pitchFamily="34" charset="0"/>
                <a:ea typeface="Times New Roman" pitchFamily="18" charset="0"/>
                <a:cs typeface="Calibri" pitchFamily="34" charset="0"/>
              </a:rPr>
              <a:t>А чтоб не случилось</a:t>
            </a:r>
          </a:p>
          <a:p>
            <a:pPr eaLnBrk="0" hangingPunct="0"/>
            <a:r>
              <a:rPr lang="ru-RU" sz="2800" b="1">
                <a:latin typeface="Calibri" pitchFamily="34" charset="0"/>
                <a:ea typeface="Times New Roman" pitchFamily="18" charset="0"/>
                <a:cs typeface="Calibri" pitchFamily="34" charset="0"/>
              </a:rPr>
              <a:t> с тобою беда,</a:t>
            </a:r>
          </a:p>
          <a:p>
            <a:pPr eaLnBrk="0" hangingPunct="0"/>
            <a:r>
              <a:rPr lang="ru-RU" sz="2800" b="1">
                <a:latin typeface="Calibri" pitchFamily="34" charset="0"/>
                <a:ea typeface="Times New Roman" pitchFamily="18" charset="0"/>
                <a:cs typeface="Calibri" pitchFamily="34" charset="0"/>
              </a:rPr>
              <a:t>Следишь за движеньем внимательно?</a:t>
            </a:r>
            <a:r>
              <a:rPr lang="ru-RU" sz="2800" b="1">
                <a:ea typeface="Times New Roman" pitchFamily="18" charset="0"/>
                <a:cs typeface="Calibri" pitchFamily="34" charset="0"/>
              </a:rPr>
              <a:t> 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 rot="-727560">
            <a:off x="2886075" y="3857625"/>
            <a:ext cx="36195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А вот светофор не горит, света нет</a:t>
            </a:r>
          </a:p>
          <a:p>
            <a:pPr eaLnBrk="0" hangingPunct="0"/>
            <a:r>
              <a:rPr lang="ru-RU" sz="2800" b="1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Ты быстро бежишь через улицу?</a:t>
            </a:r>
            <a:r>
              <a:rPr lang="ru-RU" sz="2800" b="1">
                <a:solidFill>
                  <a:srgbClr val="FFFF00"/>
                </a:solidFill>
                <a:ea typeface="Times New Roman" pitchFamily="18" charset="0"/>
                <a:cs typeface="Calibri" pitchFamily="34" charset="0"/>
              </a:rPr>
              <a:t> </a:t>
            </a: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 rot="11787325" flipV="1">
            <a:off x="6051550" y="4156075"/>
            <a:ext cx="339883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>
                <a:solidFill>
                  <a:srgbClr val="0066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Скажите, а папы </a:t>
            </a:r>
          </a:p>
          <a:p>
            <a:pPr eaLnBrk="0" hangingPunct="0"/>
            <a:r>
              <a:rPr lang="ru-RU" sz="2800" b="1">
                <a:solidFill>
                  <a:srgbClr val="0066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и мамы всегда</a:t>
            </a:r>
          </a:p>
          <a:p>
            <a:pPr eaLnBrk="0" hangingPunct="0"/>
            <a:r>
              <a:rPr lang="ru-RU" sz="2800" b="1">
                <a:solidFill>
                  <a:srgbClr val="0066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Следуют этим правилам? </a:t>
            </a:r>
            <a:endParaRPr lang="ru-RU" sz="2800" b="1">
              <a:solidFill>
                <a:srgbClr val="006600"/>
              </a:solidFill>
              <a:ea typeface="Times New Roman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40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3" grpId="0"/>
      <p:bldP spid="54274" grpId="0"/>
      <p:bldP spid="54275" grpId="0"/>
      <p:bldP spid="54276" grpId="0"/>
      <p:bldP spid="54277" grpId="0"/>
      <p:bldP spid="54278" grpId="0"/>
      <p:bldP spid="5427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7" descr="728f8420005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76" y="1809750"/>
            <a:ext cx="594042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6" descr="ad66e66fac6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49800" y="1865314"/>
            <a:ext cx="863600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0" name="detskie-esli_s_drugom_vishel_v_pu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96500" y="6159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Заголовок 4"/>
          <p:cNvSpPr>
            <a:spLocks noGrp="1"/>
          </p:cNvSpPr>
          <p:nvPr>
            <p:ph type="title"/>
          </p:nvPr>
        </p:nvSpPr>
        <p:spPr>
          <a:xfrm>
            <a:off x="2235200" y="274638"/>
            <a:ext cx="7886700" cy="1160462"/>
          </a:xfrm>
          <a:solidFill>
            <a:srgbClr val="BFFFBF"/>
          </a:solidFill>
        </p:spPr>
        <p:txBody>
          <a:bodyPr/>
          <a:lstStyle/>
          <a:p>
            <a:r>
              <a:rPr lang="ru-RU" sz="4000" b="1">
                <a:solidFill>
                  <a:srgbClr val="FF0000"/>
                </a:solidFill>
              </a:rPr>
              <a:t>Конкурс  рисунков</a:t>
            </a:r>
            <a:br>
              <a:rPr lang="ru-RU" sz="4000" b="1">
                <a:solidFill>
                  <a:srgbClr val="FF0000"/>
                </a:solidFill>
              </a:rPr>
            </a:br>
            <a:r>
              <a:rPr lang="ru-RU" sz="4000" b="1">
                <a:solidFill>
                  <a:srgbClr val="FF0000"/>
                </a:solidFill>
              </a:rPr>
              <a:t>«Воспитанный пехеход»</a:t>
            </a:r>
          </a:p>
        </p:txBody>
      </p:sp>
    </p:spTree>
    <p:extLst>
      <p:ext uri="{BB962C8B-B14F-4D97-AF65-F5344CB8AC3E}">
        <p14:creationId xmlns:p14="http://schemas.microsoft.com/office/powerpoint/2010/main" val="277252222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244" fill="hold"/>
                                        <p:tgtEl>
                                          <p:spTgt spid="716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68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7827" y="521269"/>
            <a:ext cx="3932238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790585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8229600" cy="1143000"/>
          </a:xfrm>
        </p:spPr>
        <p:txBody>
          <a:bodyPr/>
          <a:lstStyle/>
          <a:p>
            <a:r>
              <a:rPr lang="ru-RU" sz="3200" b="1">
                <a:solidFill>
                  <a:srgbClr val="7030A0"/>
                </a:solidFill>
              </a:rPr>
              <a:t> 1. Какой из этих знаков обозначает место, где можно переходить дорогу? 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447800"/>
            <a:ext cx="2781300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7800" y="1527175"/>
            <a:ext cx="26162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60550" y="1417638"/>
            <a:ext cx="263525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00300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 rot="10800000" flipV="1">
            <a:off x="2527300" y="457201"/>
            <a:ext cx="663034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2.  Как называется этот знак? </a:t>
            </a:r>
            <a:endParaRPr lang="ru-RU" sz="2400" b="1" dirty="0">
              <a:solidFill>
                <a:srgbClr val="7030A0"/>
              </a:solidFill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1940" y="1219200"/>
            <a:ext cx="4693835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725867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6188" y="563918"/>
            <a:ext cx="4405313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373953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2590800" y="330200"/>
            <a:ext cx="7505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>
                <a:solidFill>
                  <a:srgbClr val="7030A0"/>
                </a:solidFill>
              </a:rPr>
              <a:t>1. КАКОЙ ЗНАК ЛИШНИЙ?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10000" y="2828926"/>
            <a:ext cx="4572000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dirty="0">
              <a:solidFill>
                <a:srgbClr val="BBE0E3">
                  <a:lumMod val="50000"/>
                </a:srgbClr>
              </a:solidFill>
            </a:endParaRPr>
          </a:p>
          <a:p>
            <a:pPr algn="ctr">
              <a:defRPr/>
            </a:pPr>
            <a:endParaRPr lang="ru-RU" b="1" dirty="0">
              <a:solidFill>
                <a:srgbClr val="BBE0E3">
                  <a:lumMod val="50000"/>
                </a:srgbClr>
              </a:solidFill>
            </a:endParaRPr>
          </a:p>
          <a:p>
            <a:pPr algn="ctr">
              <a:defRPr/>
            </a:pPr>
            <a:endParaRPr lang="ru-RU" b="1" dirty="0">
              <a:solidFill>
                <a:srgbClr val="BBE0E3">
                  <a:lumMod val="50000"/>
                </a:srgbClr>
              </a:solidFill>
            </a:endParaRPr>
          </a:p>
          <a:p>
            <a:pPr algn="ctr">
              <a:defRPr/>
            </a:pPr>
            <a:endParaRPr lang="ru-RU" b="1" dirty="0">
              <a:solidFill>
                <a:srgbClr val="BBE0E3">
                  <a:lumMod val="50000"/>
                </a:srgbClr>
              </a:solidFill>
            </a:endParaRPr>
          </a:p>
          <a:p>
            <a:pPr algn="ctr">
              <a:defRPr/>
            </a:pPr>
            <a:endParaRPr lang="ru-RU" b="1" dirty="0">
              <a:solidFill>
                <a:srgbClr val="BBE0E3">
                  <a:lumMod val="50000"/>
                </a:srgbClr>
              </a:solidFill>
            </a:endParaRPr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16139" y="1027114"/>
            <a:ext cx="2122487" cy="2122487"/>
          </a:xfrm>
          <a:noFill/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9976" y="1057276"/>
            <a:ext cx="2155825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12101" y="1042989"/>
            <a:ext cx="2093913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35700" y="3302001"/>
            <a:ext cx="2197100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1" descr="пешеходный-дорожк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87700" y="3289300"/>
            <a:ext cx="24257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709429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2926" y="1244599"/>
            <a:ext cx="6651625" cy="37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4076700" y="241301"/>
            <a:ext cx="480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2. Как называется этот знак? </a:t>
            </a:r>
            <a:endParaRPr lang="ru-RU" sz="2800" b="1">
              <a:solidFill>
                <a:srgbClr val="7030A0"/>
              </a:solidFill>
              <a:ea typeface="Times New Roman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07915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8527" y="226989"/>
            <a:ext cx="3990975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000644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0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273</Words>
  <Application>Microsoft Office PowerPoint</Application>
  <PresentationFormat>Широкоэкранный</PresentationFormat>
  <Paragraphs>52</Paragraphs>
  <Slides>29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28</vt:i4>
      </vt:variant>
      <vt:variant>
        <vt:lpstr>Заголовки слайдов</vt:lpstr>
      </vt:variant>
      <vt:variant>
        <vt:i4>29</vt:i4>
      </vt:variant>
    </vt:vector>
  </HeadingPairs>
  <TitlesOfParts>
    <vt:vector size="61" baseType="lpstr">
      <vt:lpstr>Arial</vt:lpstr>
      <vt:lpstr>Calibri</vt:lpstr>
      <vt:lpstr>Calibri Light</vt:lpstr>
      <vt:lpstr>Times New Roman</vt:lpstr>
      <vt:lpstr>Тема Office</vt:lpstr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6_Оформление по умолчанию</vt:lpstr>
      <vt:lpstr>7_Оформление по умолчанию</vt:lpstr>
      <vt:lpstr>8_Оформление по умолчанию</vt:lpstr>
      <vt:lpstr>9_Оформление по умолчанию</vt:lpstr>
      <vt:lpstr>10_Оформление по умолчанию</vt:lpstr>
      <vt:lpstr>11_Оформление по умолчанию</vt:lpstr>
      <vt:lpstr>12_Оформление по умолчанию</vt:lpstr>
      <vt:lpstr>13_Оформление по умолчанию</vt:lpstr>
      <vt:lpstr>14_Оформление по умолчанию</vt:lpstr>
      <vt:lpstr>15_Оформление по умолчанию</vt:lpstr>
      <vt:lpstr>16_Оформление по умолчанию</vt:lpstr>
      <vt:lpstr>17_Оформление по умолчанию</vt:lpstr>
      <vt:lpstr>18_Оформление по умолчанию</vt:lpstr>
      <vt:lpstr>19_Оформление по умолчанию</vt:lpstr>
      <vt:lpstr>20_Оформление по умолчанию</vt:lpstr>
      <vt:lpstr>21_Оформление по умолчанию</vt:lpstr>
      <vt:lpstr>22_Оформление по умолчанию</vt:lpstr>
      <vt:lpstr>24_Оформление по умолчанию</vt:lpstr>
      <vt:lpstr>25_Оформление по умолчанию</vt:lpstr>
      <vt:lpstr>26_Оформление по умолчанию</vt:lpstr>
      <vt:lpstr>27_Оформление по умолчанию</vt:lpstr>
      <vt:lpstr>Презентация  к интеллектуальной игре  с родителями « ЗНАЕТ ПРАВИЛА СЕМЬЯ –  ЗНАЧИТ ЗНАЮ ИХ  И    Я! » </vt:lpstr>
      <vt:lpstr>задание № 1  «ДОРОЖНАЯ  АЗБУКА»</vt:lpstr>
      <vt:lpstr>Презентация PowerPoint</vt:lpstr>
      <vt:lpstr> 1. Какой из этих знаков обозначает место, где можно переходить дорогу?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1.Кто на дороге главный?</vt:lpstr>
      <vt:lpstr>2. Как называется этот знак?</vt:lpstr>
      <vt:lpstr>Задание № 2 для детей  «Сказочный  транспорт»</vt:lpstr>
      <vt:lpstr>  1. На чем ехал Емеля к царю во дворец?  </vt:lpstr>
      <vt:lpstr>Презентация PowerPoint</vt:lpstr>
      <vt:lpstr>Презентация PowerPoint</vt:lpstr>
      <vt:lpstr> 2. Что помогало Маленькому Муку быстро передвигаться?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просил построить царь для ЗАБАВЫ?</vt:lpstr>
      <vt:lpstr>задание № 3 для родителей  «ДОРОЖНЫЕ   ЗНАКИ»</vt:lpstr>
      <vt:lpstr>Дорожные знаки – родителям!</vt:lpstr>
      <vt:lpstr>задание № 5 для детей  «НАЗОВИ  ЗНАК»</vt:lpstr>
      <vt:lpstr> Велосипед на круге красном, Значит ехать здесь опасно! </vt:lpstr>
      <vt:lpstr>Эй, водитель, не гуди, Шумом спящих не буди. Не пугай гудком прохожих, Ведь и сам оглохнешь тоже.</vt:lpstr>
      <vt:lpstr>В дождь и в ясную погоду Здесь не ходят пешеходы. Говорит им знак одно: "Вам ходить запрещено!" </vt:lpstr>
      <vt:lpstr>Презентация PowerPoint</vt:lpstr>
      <vt:lpstr>Конкурс  рисунков «Воспитанный пехеход»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интеллектуальной игре  с родителями « ЗНАЕТ ПРАВИЛА СЕМЬЯ –  ЗНАЧИТ ЗНАЮ ИХ  И    Я! » </dc:title>
  <dc:creator>User</dc:creator>
  <cp:lastModifiedBy>User</cp:lastModifiedBy>
  <cp:revision>2</cp:revision>
  <dcterms:created xsi:type="dcterms:W3CDTF">2017-11-10T17:40:07Z</dcterms:created>
  <dcterms:modified xsi:type="dcterms:W3CDTF">2017-11-10T17:56:31Z</dcterms:modified>
</cp:coreProperties>
</file>