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3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сюша\Папки-передвижки\папка-передвижка по правам ребенка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" y="0"/>
            <a:ext cx="685195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Ксюша\Папки-передвижки\папка-передвижка по правам ребенка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3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сюша\Папки-передвижки\папка-передвижка по правам ребенк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6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Ксюша\Папки-передвижки\папка-передвижка по правам ребенк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2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сюша\Папки-передвижки\папка-передвижка по правам ребенка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8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сюша\Папки-передвижки\папка-передвижка по правам ребенка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Ксюша\Папки-передвижки\папка-передвижка по правам ребенка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4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сюша\Папки-передвижки\папка-передвижка по правам ребенка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7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сюша\Папки-передвижки\папка-передвижка по правам ребенка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Ксюша\Папки-передвижки\папка-передвижка по правам ребенка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4"/>
            <a:ext cx="6858000" cy="91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49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9BF80F6F64CD4E9627B11806D53D15" ma:contentTypeVersion="0" ma:contentTypeDescription="Создание документа." ma:contentTypeScope="" ma:versionID="1f3b89d38a8e4240c7cab7ac6a5220d9">
  <xsd:schema xmlns:xsd="http://www.w3.org/2001/XMLSchema" xmlns:p="http://schemas.microsoft.com/office/2006/metadata/properties" targetNamespace="http://schemas.microsoft.com/office/2006/metadata/properties" ma:root="true" ma:fieldsID="675046c3b3c761a0fb0d20c775fe9c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EF5F494-EBBF-438C-AB68-BA5B77BC6557}"/>
</file>

<file path=customXml/itemProps2.xml><?xml version="1.0" encoding="utf-8"?>
<ds:datastoreItem xmlns:ds="http://schemas.openxmlformats.org/officeDocument/2006/customXml" ds:itemID="{A81F20BA-38AE-4306-8C9D-FA03AF7F716F}"/>
</file>

<file path=customXml/itemProps3.xml><?xml version="1.0" encoding="utf-8"?>
<ds:datastoreItem xmlns:ds="http://schemas.openxmlformats.org/officeDocument/2006/customXml" ds:itemID="{6D392917-EF12-401F-A16A-7D6838B577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2016-04-05T14:48:40Z</dcterms:created>
  <dcterms:modified xsi:type="dcterms:W3CDTF">2016-04-05T14:58:04Z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0x010100239BF80F6F64CD4E9627B11806D53D15</vt:lpwstr>
  </property>
</Properties>
</file>